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42"/>
  </p:notesMasterIdLst>
  <p:sldIdLst>
    <p:sldId id="256" r:id="rId2"/>
    <p:sldId id="257" r:id="rId3"/>
    <p:sldId id="258" r:id="rId4"/>
    <p:sldId id="261" r:id="rId5"/>
    <p:sldId id="316" r:id="rId6"/>
    <p:sldId id="318" r:id="rId7"/>
    <p:sldId id="317" r:id="rId8"/>
    <p:sldId id="319" r:id="rId9"/>
    <p:sldId id="323" r:id="rId10"/>
    <p:sldId id="324" r:id="rId11"/>
    <p:sldId id="260" r:id="rId12"/>
    <p:sldId id="263" r:id="rId13"/>
    <p:sldId id="298" r:id="rId14"/>
    <p:sldId id="262" r:id="rId15"/>
    <p:sldId id="299" r:id="rId16"/>
    <p:sldId id="326" r:id="rId17"/>
    <p:sldId id="312" r:id="rId18"/>
    <p:sldId id="313" r:id="rId19"/>
    <p:sldId id="314" r:id="rId20"/>
    <p:sldId id="327" r:id="rId21"/>
    <p:sldId id="304" r:id="rId22"/>
    <p:sldId id="305" r:id="rId23"/>
    <p:sldId id="306" r:id="rId24"/>
    <p:sldId id="307" r:id="rId25"/>
    <p:sldId id="315" r:id="rId26"/>
    <p:sldId id="266" r:id="rId27"/>
    <p:sldId id="300" r:id="rId28"/>
    <p:sldId id="301" r:id="rId29"/>
    <p:sldId id="302" r:id="rId30"/>
    <p:sldId id="303" r:id="rId31"/>
    <p:sldId id="308" r:id="rId32"/>
    <p:sldId id="268" r:id="rId33"/>
    <p:sldId id="310" r:id="rId34"/>
    <p:sldId id="322" r:id="rId35"/>
    <p:sldId id="320" r:id="rId36"/>
    <p:sldId id="321" r:id="rId37"/>
    <p:sldId id="309" r:id="rId38"/>
    <p:sldId id="311" r:id="rId39"/>
    <p:sldId id="325" r:id="rId40"/>
    <p:sldId id="275"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0FAFE434-539F-4FCB-AB8D-12EB261E2AC4}">
          <p14:sldIdLst>
            <p14:sldId id="256"/>
            <p14:sldId id="257"/>
          </p14:sldIdLst>
        </p14:section>
        <p14:section name="Problemstellung" id="{8FD30787-DC0F-403F-B6E7-8FD15A96E583}">
          <p14:sldIdLst>
            <p14:sldId id="258"/>
            <p14:sldId id="261"/>
            <p14:sldId id="316"/>
            <p14:sldId id="318"/>
            <p14:sldId id="317"/>
            <p14:sldId id="319"/>
            <p14:sldId id="323"/>
            <p14:sldId id="324"/>
          </p14:sldIdLst>
        </p14:section>
        <p14:section name="Anforderungen" id="{94762AB5-D8F6-434F-A3B4-AC07AB2A5897}">
          <p14:sldIdLst>
            <p14:sldId id="260"/>
            <p14:sldId id="263"/>
          </p14:sldIdLst>
        </p14:section>
        <p14:section name="Produkteinsatz" id="{B9BF9BA8-89CC-4B0F-9640-F07A110393C2}">
          <p14:sldIdLst>
            <p14:sldId id="298"/>
            <p14:sldId id="262"/>
          </p14:sldIdLst>
        </p14:section>
        <p14:section name="Funktionale Anforderungen" id="{C4823310-4660-4212-BB5C-1594841DF2FC}">
          <p14:sldIdLst>
            <p14:sldId id="299"/>
            <p14:sldId id="326"/>
            <p14:sldId id="312"/>
            <p14:sldId id="313"/>
            <p14:sldId id="314"/>
            <p14:sldId id="327"/>
            <p14:sldId id="304"/>
            <p14:sldId id="305"/>
            <p14:sldId id="306"/>
            <p14:sldId id="307"/>
            <p14:sldId id="315"/>
            <p14:sldId id="266"/>
            <p14:sldId id="300"/>
            <p14:sldId id="301"/>
            <p14:sldId id="302"/>
            <p14:sldId id="303"/>
          </p14:sldIdLst>
        </p14:section>
        <p14:section name="Qualitätskriterien" id="{1F8DB6DA-6F9D-4251-9CA7-93601BE11468}">
          <p14:sldIdLst>
            <p14:sldId id="308"/>
            <p14:sldId id="268"/>
            <p14:sldId id="310"/>
            <p14:sldId id="322"/>
            <p14:sldId id="320"/>
            <p14:sldId id="321"/>
          </p14:sldIdLst>
        </p14:section>
        <p14:section name="Testplan" id="{1BECDAB2-1F32-4787-80A0-7DDCC498E9DB}">
          <p14:sldIdLst>
            <p14:sldId id="309"/>
            <p14:sldId id="311"/>
          </p14:sldIdLst>
        </p14:section>
        <p14:section name="Ende" id="{786DF6CB-4BE1-4E9B-A72A-50E9AB44FD1D}">
          <p14:sldIdLst>
            <p14:sldId id="325"/>
            <p14:sldId id="27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ritz Dietmann" initials="MD" lastIdx="3" clrIdx="0">
    <p:extLst>
      <p:ext uri="{19B8F6BF-5375-455C-9EA6-DF929625EA0E}">
        <p15:presenceInfo xmlns:p15="http://schemas.microsoft.com/office/powerpoint/2012/main" userId="S::moritz.dietmann@s-atiw.de::40abbf18-78e3-4bc9-85b0-16b22d267f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1021"/>
    <a:srgbClr val="E6907D"/>
    <a:srgbClr val="5387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A34A31-E36A-3638-A9D5-8FB172AF8348}" v="44" dt="2024-05-16T05:43:44.840"/>
    <p1510:client id="{2F04AF73-9443-435F-807B-0DBE1A86EBD4}" v="63" dt="2024-05-16T06:00:36.737"/>
    <p1510:client id="{3EC910F5-376E-6693-A123-24C2FD280C8D}" v="738" dt="2024-05-15T19:00:56.551"/>
    <p1510:client id="{4B82B28E-4A7C-6E85-7FCC-DD193DFE270E}" v="34" dt="2024-05-17T08:03:52.345"/>
    <p1510:client id="{60FF23FA-E514-5574-194A-52121F1663B9}" v="5" dt="2024-05-16T05:35:59.637"/>
    <p1510:client id="{826E311D-65E2-AFBC-9125-0F6CC0DDD869}" v="231" dt="2024-05-15T10:30:11.664"/>
    <p1510:client id="{AC0D7874-073B-9167-A591-F65F21E5430D}" v="2" dt="2024-05-16T05:39:24.943"/>
    <p1510:client id="{BEFE7B36-F11A-04A3-F2BA-35ACC58221F0}" v="31" dt="2024-05-15T17:59:12.878"/>
    <p1510:client id="{C0A56759-34A6-DAF7-2232-3250B6357B9C}" v="458" dt="2024-05-16T06:12:31.135"/>
  </p1510:revLst>
</p1510:revInfo>
</file>

<file path=ppt/tableStyles.xml><?xml version="1.0" encoding="utf-8"?>
<a:tblStyleLst xmlns:a="http://schemas.openxmlformats.org/drawingml/2006/main" def="{3773EADD-85BF-481A-89C4-D0DEB0CCCF2C}">
  <a:tblStyle styleId="{3773EADD-85BF-481A-89C4-D0DEB0CCCF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99BD98-A40F-48AE-93F4-B7D081DB158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5-15T08:11:43.899" idx="1">
    <p:pos x="10" y="10"/>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5-15T08:11:43.899" idx="3">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a:t>Dieser Themenbereich beinhaltet die Erfassung der Stammdaten von Kunden, Erstellen einer Homepage und die Verwaltung von Stammdaten aus Sicht des Users, sowie der Admins.</a:t>
            </a:r>
            <a:br>
              <a:rPr lang="de-DE"/>
            </a:br>
            <a:r>
              <a:rPr lang="de-DE"/>
              <a:t>Nicht unter diesen Themenbereich fallend ist die Erstellung einer Login-/Registrierungs-Maske, sowie die ursprüngliche Aufnahme von Login-Daten.</a:t>
            </a:r>
          </a:p>
          <a:p>
            <a:pPr marL="0" lvl="0" indent="0" algn="l" rtl="0">
              <a:spcBef>
                <a:spcPts val="0"/>
              </a:spcBef>
              <a:spcAft>
                <a:spcPts val="0"/>
              </a:spcAft>
              <a:buNone/>
            </a:pPr>
            <a:endParaRPr/>
          </a:p>
        </p:txBody>
      </p:sp>
    </p:spTree>
    <p:extLst>
      <p:ext uri="{BB962C8B-B14F-4D97-AF65-F5344CB8AC3E}">
        <p14:creationId xmlns:p14="http://schemas.microsoft.com/office/powerpoint/2010/main" val="679084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922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51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467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2010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690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9826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93965915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93965915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444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552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198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517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11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633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610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83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04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28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45585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de-DE"/>
              <a:t>CRUD = Create, Read, Update, Delete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8423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0577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468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575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81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915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370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a:t>Das Fitnessstudio „Kraftklub“, welches Deutschland weit in 4 verschiedenen Standorten vertreten ist, benötigt eine Verwaltungssoftware zur generellen Verwaltung ihrer verschiedenen Prozessabläufe. Die Entwicklung diese Software wird vom Auftragnehmer „FS223 GmbH &amp; Co“ übernommen. Zum derzeitigen Zeitpunkt verwalten die verschiedenen Standorte dezentralisiert die Verwaltung der benannten Prozessabläufe selbstständig. Das Ziel des Projektes ist es eine effiziente Verwaltungssoftware zu erstellen, aufgrund von welcher betrieblichen Abläufen langfristig optimiert und Ressourcen effektiver verwaltet werden können. Die Teilanwendung, welche von unserer Untergruppe entwickelt wird behandelt den Themenbereich der Kundenverwaltung. Dieser Themenbereich beinhaltet die Erfassung der Stammdaten von Kunden, Erstellen einer Homepage und die Verwaltung von Stammdaten aus Sicht des Users, sowie der Admins.</a:t>
            </a:r>
            <a:br>
              <a:rPr lang="de-DE"/>
            </a:br>
            <a:r>
              <a:rPr lang="de-DE"/>
              <a:t>Nicht unter diesen Themenbereich fallend ist die Erstellung einer Login-/Registrierungs-Maske, sowie die ursprüngliche Aufnahme von Login-Daten.</a:t>
            </a: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93965915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293965915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a:t>Das Fitnessstudio „Kraftklub“, welches Deutschland weit in 4 verschiedenen Standorten vertreten ist, benötigt eine Verwaltungssoftware zur generellen Verwaltung ihrer verschiedenen Prozessabläufe. Die Entwicklung diese Software wird vom Auftragnehmer „FS223 GmbH &amp; Co“ übernommen. Zum derzeitigen Zeitpunkt verwalten die verschiedenen Standorte dezentralisiert die Verwaltung der benannten Prozessabläufe selbstständig. Das Ziel des Projektes ist es eine effiziente Verwaltungssoftware zu erstellen, aufgrund von welcher betrieblichen Abläufen langfristig optimiert und Ressourcen effektiver verwaltet werden können. Die Teilanwendung, welche von unserer Untergruppe entwickelt wird behandelt den Themenbereich der Kundenverwaltung. Dieser Themenbereich beinhaltet die Erfassung der Stammdaten von Kunden, Erstellen einer Homepage und die Verwaltung von Stammdaten aus Sicht des Users, sowie der Admins.</a:t>
            </a:r>
            <a:br>
              <a:rPr lang="de-DE"/>
            </a:br>
            <a:r>
              <a:rPr lang="de-DE"/>
              <a:t>Nicht unter diesen Themenbereich fallend ist die Erstellung einer Login-/Registrierungs-Maske, sowie die ursprüngliche Aufnahme von Login-Daten.</a:t>
            </a:r>
          </a:p>
          <a:p>
            <a:pPr marL="0" lvl="0" indent="0" algn="l" rtl="0">
              <a:spcBef>
                <a:spcPts val="0"/>
              </a:spcBef>
              <a:spcAft>
                <a:spcPts val="0"/>
              </a:spcAft>
              <a:buNone/>
            </a:pPr>
            <a:endParaRPr/>
          </a:p>
        </p:txBody>
      </p:sp>
    </p:spTree>
    <p:extLst>
      <p:ext uri="{BB962C8B-B14F-4D97-AF65-F5344CB8AC3E}">
        <p14:creationId xmlns:p14="http://schemas.microsoft.com/office/powerpoint/2010/main" val="275482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a:t>Das Fitnessstudio „Kraftklub“, welches Deutschland weit in 4 verschiedenen Standorten vertreten ist, benötigt eine Verwaltungssoftware zur generellen Verwaltung ihrer verschiedenen Prozessabläufe. Die Entwicklung diese Software wird vom Auftragnehmer „FS223 GmbH &amp; Co“ übernommen. Zum derzeitigen Zeitpunkt verwalten die verschiedenen Standorte dezentralisiert die Verwaltung der benannten Prozessabläufe selbstständig. Das Ziel des Projektes ist es eine effiziente Verwaltungssoftware zu erstellen, aufgrund von welcher betrieblichen Abläufen langfristig optimiert und Ressourcen effektiver verwaltet werden können. Die Teilanwendung, welche von unserer Untergruppe entwickelt wird behandelt den Themenbereich der Kundenverwaltung. Dieser Themenbereich beinhaltet die Erfassung der Stammdaten von Kunden, Erstellen einer Homepage und die Verwaltung von Stammdaten aus Sicht des Users, sowie der Admins.</a:t>
            </a:r>
            <a:br>
              <a:rPr lang="de-DE"/>
            </a:br>
            <a:r>
              <a:rPr lang="de-DE"/>
              <a:t>Nicht unter diesen Themenbereich fallend ist die Erstellung einer Login-/Registrierungs-Maske, sowie die ursprüngliche Aufnahme von Login-Daten.</a:t>
            </a:r>
          </a:p>
          <a:p>
            <a:pPr marL="0" lvl="0" indent="0" algn="l" rtl="0">
              <a:spcBef>
                <a:spcPts val="0"/>
              </a:spcBef>
              <a:spcAft>
                <a:spcPts val="0"/>
              </a:spcAft>
              <a:buNone/>
            </a:pPr>
            <a:endParaRPr/>
          </a:p>
        </p:txBody>
      </p:sp>
    </p:spTree>
    <p:extLst>
      <p:ext uri="{BB962C8B-B14F-4D97-AF65-F5344CB8AC3E}">
        <p14:creationId xmlns:p14="http://schemas.microsoft.com/office/powerpoint/2010/main" val="2033519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a:t>Das Fitnessstudio „Kraftklub“, welches Deutschland weit in 4 verschiedenen Standorten vertreten ist, benötigt eine Verwaltungssoftware zur generellen Verwaltung ihrer verschiedenen Prozessabläufe. Die Entwicklung diese Software wird vom Auftragnehmer „FS223 GmbH &amp; Co“ übernommen. Zum derzeitigen Zeitpunkt verwalten die verschiedenen Standorte dezentralisiert die Verwaltung der benannten Prozessabläufe selbstständig. Das Ziel des Projektes ist es eine effiziente Verwaltungssoftware zu erstellen, aufgrund von welcher betrieblichen Abläufen langfristig optimiert und Ressourcen effektiver verwaltet werden können. Die Teilanwendung, welche von unserer Untergruppe entwickelt wird behandelt den Themenbereich der Kundenverwaltung. Dieser Themenbereich beinhaltet die Erfassung der Stammdaten von Kunden, Erstellen einer Homepage und die Verwaltung von Stammdaten aus Sicht des Users, sowie der Admins.</a:t>
            </a:r>
            <a:br>
              <a:rPr lang="de-DE"/>
            </a:br>
            <a:r>
              <a:rPr lang="de-DE"/>
              <a:t>Nicht unter diesen Themenbereich fallend ist die Erstellung einer Login-/Registrierungs-Maske, sowie die ursprüngliche Aufnahme von Login-Daten.</a:t>
            </a:r>
          </a:p>
          <a:p>
            <a:pPr marL="0" lvl="0" indent="0" algn="l" rtl="0">
              <a:spcBef>
                <a:spcPts val="0"/>
              </a:spcBef>
              <a:spcAft>
                <a:spcPts val="0"/>
              </a:spcAft>
              <a:buNone/>
            </a:pPr>
            <a:endParaRPr/>
          </a:p>
        </p:txBody>
      </p:sp>
    </p:spTree>
    <p:extLst>
      <p:ext uri="{BB962C8B-B14F-4D97-AF65-F5344CB8AC3E}">
        <p14:creationId xmlns:p14="http://schemas.microsoft.com/office/powerpoint/2010/main" val="3870885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a:t>Das Fitnessstudio „Kraftklub“, welches Deutschland weit in 4 verschiedenen Standorten vertreten ist, benötigt eine Verwaltungssoftware zur generellen Verwaltung ihrer verschiedenen Prozessabläufe. Die Entwicklung diese Software wird vom Auftragnehmer „FS223 GmbH &amp; Co“ übernommen. Zum derzeitigen Zeitpunkt verwalten die verschiedenen Standorte dezentralisiert die Verwaltung der benannten Prozessabläufe selbstständig. Das Ziel des Projektes ist es eine effiziente Verwaltungssoftware zu erstellen, aufgrund von welcher betrieblichen Abläufen langfristig optimiert und Ressourcen effektiver verwaltet werden können. Die Teilanwendung, welche von unserer Untergruppe entwickelt wird behandelt den Themenbereich der Kundenverwaltung. Dieser Themenbereich beinhaltet die Erfassung der Stammdaten von Kunden, Erstellen einer Homepage und die Verwaltung von Stammdaten aus Sicht des Users, sowie der Admins.</a:t>
            </a:r>
            <a:br>
              <a:rPr lang="de-DE"/>
            </a:br>
            <a:r>
              <a:rPr lang="de-DE"/>
              <a:t>Nicht unter diesen Themenbereich fallend ist die Erstellung einer Login-/Registrierungs-Maske, sowie die ursprüngliche Aufnahme von Login-Daten.</a:t>
            </a:r>
          </a:p>
          <a:p>
            <a:pPr marL="0" lvl="0" indent="0" algn="l" rtl="0">
              <a:spcBef>
                <a:spcPts val="0"/>
              </a:spcBef>
              <a:spcAft>
                <a:spcPts val="0"/>
              </a:spcAft>
              <a:buNone/>
            </a:pPr>
            <a:endParaRPr/>
          </a:p>
        </p:txBody>
      </p:sp>
    </p:spTree>
    <p:extLst>
      <p:ext uri="{BB962C8B-B14F-4D97-AF65-F5344CB8AC3E}">
        <p14:creationId xmlns:p14="http://schemas.microsoft.com/office/powerpoint/2010/main" val="2803955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a:t>Das Fitnessstudio „Kraftklub“, welches Deutschland weit in 4 verschiedenen Standorten vertreten ist, benötigt eine Verwaltungssoftware zur generellen Verwaltung ihrer verschiedenen Prozessabläufe. Die Entwicklung diese Software wird vom Auftragnehmer „FS223 GmbH &amp; Co“ übernommen. Zum derzeitigen Zeitpunkt verwalten die verschiedenen Standorte dezentralisiert die Verwaltung der benannten Prozessabläufe selbstständig. Das Ziel des Projektes ist es eine effiziente Verwaltungssoftware zu erstellen, aufgrund von welcher betrieblichen Abläufen langfristig optimiert und Ressourcen effektiver verwaltet werden können. Die Teilanwendung, welche von unserer Untergruppe entwickelt wird behandelt den Themenbereich der Kundenverwaltung. Dieser Themenbereich beinhaltet die Erfassung der Stammdaten von Kunden, Erstellen einer Homepage und die Verwaltung von Stammdaten aus Sicht des Users, sowie der Admins.</a:t>
            </a:r>
            <a:br>
              <a:rPr lang="de-DE"/>
            </a:br>
            <a:r>
              <a:rPr lang="de-DE"/>
              <a:t>Nicht unter diesen Themenbereich fallend ist die Erstellung einer Login-/Registrierungs-Maske, sowie die ursprüngliche Aufnahme von Login-Daten.</a:t>
            </a:r>
          </a:p>
          <a:p>
            <a:pPr marL="0" lvl="0" indent="0" algn="l" rtl="0">
              <a:spcBef>
                <a:spcPts val="0"/>
              </a:spcBef>
              <a:spcAft>
                <a:spcPts val="0"/>
              </a:spcAft>
              <a:buNone/>
            </a:pPr>
            <a:endParaRPr/>
          </a:p>
        </p:txBody>
      </p:sp>
    </p:spTree>
    <p:extLst>
      <p:ext uri="{BB962C8B-B14F-4D97-AF65-F5344CB8AC3E}">
        <p14:creationId xmlns:p14="http://schemas.microsoft.com/office/powerpoint/2010/main" val="2803955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32500" y="183725"/>
            <a:ext cx="8679000" cy="4776000"/>
            <a:chOff x="232500" y="183725"/>
            <a:chExt cx="8679000" cy="4776000"/>
          </a:xfrm>
        </p:grpSpPr>
        <p:sp>
          <p:nvSpPr>
            <p:cNvPr id="10" name="Google Shape;10;p2"/>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11;p2"/>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12;p2"/>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 name="Google Shape;13;p2"/>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14;p2"/>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5" name="Google Shape;15;p2"/>
          <p:cNvSpPr txBox="1">
            <a:spLocks noGrp="1"/>
          </p:cNvSpPr>
          <p:nvPr>
            <p:ph type="ctrTitle"/>
          </p:nvPr>
        </p:nvSpPr>
        <p:spPr>
          <a:xfrm>
            <a:off x="1738925" y="1235288"/>
            <a:ext cx="5666100" cy="2105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6" name="Google Shape;16;p2"/>
          <p:cNvSpPr txBox="1">
            <a:spLocks noGrp="1"/>
          </p:cNvSpPr>
          <p:nvPr>
            <p:ph type="subTitle" idx="1"/>
          </p:nvPr>
        </p:nvSpPr>
        <p:spPr>
          <a:xfrm>
            <a:off x="1739019" y="3432363"/>
            <a:ext cx="56661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grpSp>
        <p:nvGrpSpPr>
          <p:cNvPr id="87" name="Google Shape;87;p11"/>
          <p:cNvGrpSpPr/>
          <p:nvPr/>
        </p:nvGrpSpPr>
        <p:grpSpPr>
          <a:xfrm>
            <a:off x="232500" y="183725"/>
            <a:ext cx="8679000" cy="4776000"/>
            <a:chOff x="232500" y="183725"/>
            <a:chExt cx="8679000" cy="4776000"/>
          </a:xfrm>
        </p:grpSpPr>
        <p:sp>
          <p:nvSpPr>
            <p:cNvPr id="88" name="Google Shape;88;p11"/>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9" name="Google Shape;89;p11"/>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0" name="Google Shape;90;p11"/>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1" name="Google Shape;91;p11"/>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2" name="Google Shape;92;p11"/>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93" name="Google Shape;93;p11"/>
          <p:cNvSpPr txBox="1">
            <a:spLocks noGrp="1"/>
          </p:cNvSpPr>
          <p:nvPr>
            <p:ph type="title" hasCustomPrompt="1"/>
          </p:nvPr>
        </p:nvSpPr>
        <p:spPr>
          <a:xfrm>
            <a:off x="1284000" y="1518138"/>
            <a:ext cx="6576000" cy="1396200"/>
          </a:xfrm>
          <a:prstGeom prst="rect">
            <a:avLst/>
          </a:prstGeom>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lvl1pPr lvl="0" algn="ctr">
              <a:spcBef>
                <a:spcPts val="0"/>
              </a:spcBef>
              <a:spcAft>
                <a:spcPts val="0"/>
              </a:spcAft>
              <a:buSzPts val="9600"/>
              <a:buNone/>
              <a:defRPr sz="8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 name="Google Shape;94;p11"/>
          <p:cNvSpPr txBox="1">
            <a:spLocks noGrp="1"/>
          </p:cNvSpPr>
          <p:nvPr>
            <p:ph type="subTitle" idx="1"/>
          </p:nvPr>
        </p:nvSpPr>
        <p:spPr>
          <a:xfrm>
            <a:off x="1284000" y="3128213"/>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6"/>
        <p:cNvGrpSpPr/>
        <p:nvPr/>
      </p:nvGrpSpPr>
      <p:grpSpPr>
        <a:xfrm>
          <a:off x="0" y="0"/>
          <a:ext cx="0" cy="0"/>
          <a:chOff x="0" y="0"/>
          <a:chExt cx="0" cy="0"/>
        </a:xfrm>
      </p:grpSpPr>
      <p:grpSp>
        <p:nvGrpSpPr>
          <p:cNvPr id="97" name="Google Shape;97;p13"/>
          <p:cNvGrpSpPr/>
          <p:nvPr/>
        </p:nvGrpSpPr>
        <p:grpSpPr>
          <a:xfrm>
            <a:off x="232500" y="183725"/>
            <a:ext cx="8679000" cy="4776000"/>
            <a:chOff x="232500" y="183725"/>
            <a:chExt cx="8679000" cy="4776000"/>
          </a:xfrm>
        </p:grpSpPr>
        <p:sp>
          <p:nvSpPr>
            <p:cNvPr id="98" name="Google Shape;98;p13"/>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 name="Google Shape;99;p13"/>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0" name="Google Shape;100;p13"/>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1" name="Google Shape;101;p13"/>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2" name="Google Shape;102;p13"/>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03" name="Google Shape;103;p1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4" name="Google Shape;104;p13"/>
          <p:cNvSpPr txBox="1">
            <a:spLocks noGrp="1"/>
          </p:cNvSpPr>
          <p:nvPr>
            <p:ph type="title" idx="2" hasCustomPrompt="1"/>
          </p:nvPr>
        </p:nvSpPr>
        <p:spPr>
          <a:xfrm>
            <a:off x="1505400" y="1504162"/>
            <a:ext cx="734700" cy="572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title" idx="3" hasCustomPrompt="1"/>
          </p:nvPr>
        </p:nvSpPr>
        <p:spPr>
          <a:xfrm>
            <a:off x="1505400" y="3090116"/>
            <a:ext cx="734700" cy="572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4" hasCustomPrompt="1"/>
          </p:nvPr>
        </p:nvSpPr>
        <p:spPr>
          <a:xfrm>
            <a:off x="4204675" y="1504162"/>
            <a:ext cx="734700" cy="572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title" idx="5" hasCustomPrompt="1"/>
          </p:nvPr>
        </p:nvSpPr>
        <p:spPr>
          <a:xfrm>
            <a:off x="4204675" y="3090116"/>
            <a:ext cx="734700" cy="572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title" idx="6" hasCustomPrompt="1"/>
          </p:nvPr>
        </p:nvSpPr>
        <p:spPr>
          <a:xfrm>
            <a:off x="6903950" y="1504162"/>
            <a:ext cx="734700" cy="572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title" idx="7" hasCustomPrompt="1"/>
          </p:nvPr>
        </p:nvSpPr>
        <p:spPr>
          <a:xfrm>
            <a:off x="6903950" y="3090116"/>
            <a:ext cx="734700" cy="572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subTitle" idx="1"/>
          </p:nvPr>
        </p:nvSpPr>
        <p:spPr>
          <a:xfrm>
            <a:off x="720000" y="2213388"/>
            <a:ext cx="2305500" cy="50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11" name="Google Shape;111;p13"/>
          <p:cNvSpPr txBox="1">
            <a:spLocks noGrp="1"/>
          </p:cNvSpPr>
          <p:nvPr>
            <p:ph type="subTitle" idx="8"/>
          </p:nvPr>
        </p:nvSpPr>
        <p:spPr>
          <a:xfrm>
            <a:off x="3419275" y="2213388"/>
            <a:ext cx="2305500" cy="50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12" name="Google Shape;112;p13"/>
          <p:cNvSpPr txBox="1">
            <a:spLocks noGrp="1"/>
          </p:cNvSpPr>
          <p:nvPr>
            <p:ph type="subTitle" idx="9"/>
          </p:nvPr>
        </p:nvSpPr>
        <p:spPr>
          <a:xfrm>
            <a:off x="6118550" y="2213388"/>
            <a:ext cx="2305500" cy="50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13" name="Google Shape;113;p13"/>
          <p:cNvSpPr txBox="1">
            <a:spLocks noGrp="1"/>
          </p:cNvSpPr>
          <p:nvPr>
            <p:ph type="subTitle" idx="13"/>
          </p:nvPr>
        </p:nvSpPr>
        <p:spPr>
          <a:xfrm>
            <a:off x="720000" y="3799263"/>
            <a:ext cx="2305500" cy="50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14" name="Google Shape;114;p13"/>
          <p:cNvSpPr txBox="1">
            <a:spLocks noGrp="1"/>
          </p:cNvSpPr>
          <p:nvPr>
            <p:ph type="subTitle" idx="14"/>
          </p:nvPr>
        </p:nvSpPr>
        <p:spPr>
          <a:xfrm>
            <a:off x="3419275" y="3799263"/>
            <a:ext cx="2305500" cy="50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15" name="Google Shape;115;p13"/>
          <p:cNvSpPr txBox="1">
            <a:spLocks noGrp="1"/>
          </p:cNvSpPr>
          <p:nvPr>
            <p:ph type="subTitle" idx="15"/>
          </p:nvPr>
        </p:nvSpPr>
        <p:spPr>
          <a:xfrm>
            <a:off x="6118550" y="3799263"/>
            <a:ext cx="2305500" cy="50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6"/>
        <p:cNvGrpSpPr/>
        <p:nvPr/>
      </p:nvGrpSpPr>
      <p:grpSpPr>
        <a:xfrm>
          <a:off x="0" y="0"/>
          <a:ext cx="0" cy="0"/>
          <a:chOff x="0" y="0"/>
          <a:chExt cx="0" cy="0"/>
        </a:xfrm>
      </p:grpSpPr>
      <p:grpSp>
        <p:nvGrpSpPr>
          <p:cNvPr id="117" name="Google Shape;117;p14"/>
          <p:cNvGrpSpPr/>
          <p:nvPr/>
        </p:nvGrpSpPr>
        <p:grpSpPr>
          <a:xfrm>
            <a:off x="232500" y="183725"/>
            <a:ext cx="8679000" cy="4776000"/>
            <a:chOff x="232500" y="183725"/>
            <a:chExt cx="8679000" cy="4776000"/>
          </a:xfrm>
        </p:grpSpPr>
        <p:sp>
          <p:nvSpPr>
            <p:cNvPr id="118" name="Google Shape;118;p14"/>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9" name="Google Shape;119;p14"/>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0" name="Google Shape;120;p14"/>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1" name="Google Shape;121;p14"/>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2" name="Google Shape;122;p14"/>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3" name="Google Shape;123;p1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4" name="Google Shape;124;p14"/>
          <p:cNvSpPr txBox="1">
            <a:spLocks noGrp="1"/>
          </p:cNvSpPr>
          <p:nvPr>
            <p:ph type="subTitle" idx="1"/>
          </p:nvPr>
        </p:nvSpPr>
        <p:spPr>
          <a:xfrm>
            <a:off x="2363650" y="1515162"/>
            <a:ext cx="4854000" cy="73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4"/>
          <p:cNvSpPr txBox="1">
            <a:spLocks noGrp="1"/>
          </p:cNvSpPr>
          <p:nvPr>
            <p:ph type="subTitle" idx="2"/>
          </p:nvPr>
        </p:nvSpPr>
        <p:spPr>
          <a:xfrm>
            <a:off x="2363644" y="2628674"/>
            <a:ext cx="4854000" cy="73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4"/>
          <p:cNvSpPr txBox="1">
            <a:spLocks noGrp="1"/>
          </p:cNvSpPr>
          <p:nvPr>
            <p:ph type="subTitle" idx="3"/>
          </p:nvPr>
        </p:nvSpPr>
        <p:spPr>
          <a:xfrm>
            <a:off x="2363652" y="3742174"/>
            <a:ext cx="4854000" cy="73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4"/>
          <p:cNvSpPr txBox="1">
            <a:spLocks noGrp="1"/>
          </p:cNvSpPr>
          <p:nvPr>
            <p:ph type="subTitle" idx="4"/>
          </p:nvPr>
        </p:nvSpPr>
        <p:spPr>
          <a:xfrm>
            <a:off x="2363650" y="1133338"/>
            <a:ext cx="4854000" cy="46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28" name="Google Shape;128;p14"/>
          <p:cNvSpPr txBox="1">
            <a:spLocks noGrp="1"/>
          </p:cNvSpPr>
          <p:nvPr>
            <p:ph type="subTitle" idx="5"/>
          </p:nvPr>
        </p:nvSpPr>
        <p:spPr>
          <a:xfrm>
            <a:off x="2363655" y="2246850"/>
            <a:ext cx="4854000" cy="46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29" name="Google Shape;129;p14"/>
          <p:cNvSpPr txBox="1">
            <a:spLocks noGrp="1"/>
          </p:cNvSpPr>
          <p:nvPr>
            <p:ph type="subTitle" idx="6"/>
          </p:nvPr>
        </p:nvSpPr>
        <p:spPr>
          <a:xfrm>
            <a:off x="2363659" y="3360350"/>
            <a:ext cx="4854000" cy="46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30"/>
        <p:cNvGrpSpPr/>
        <p:nvPr/>
      </p:nvGrpSpPr>
      <p:grpSpPr>
        <a:xfrm>
          <a:off x="0" y="0"/>
          <a:ext cx="0" cy="0"/>
          <a:chOff x="0" y="0"/>
          <a:chExt cx="0" cy="0"/>
        </a:xfrm>
      </p:grpSpPr>
      <p:grpSp>
        <p:nvGrpSpPr>
          <p:cNvPr id="131" name="Google Shape;131;p15"/>
          <p:cNvGrpSpPr/>
          <p:nvPr/>
        </p:nvGrpSpPr>
        <p:grpSpPr>
          <a:xfrm>
            <a:off x="232500" y="183725"/>
            <a:ext cx="8679000" cy="4776000"/>
            <a:chOff x="232500" y="183725"/>
            <a:chExt cx="8679000" cy="4776000"/>
          </a:xfrm>
        </p:grpSpPr>
        <p:sp>
          <p:nvSpPr>
            <p:cNvPr id="132" name="Google Shape;132;p15"/>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3" name="Google Shape;133;p15"/>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 name="Google Shape;134;p15"/>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5" name="Google Shape;135;p15"/>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 name="Google Shape;136;p15"/>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37" name="Google Shape;13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8" name="Google Shape;138;p15"/>
          <p:cNvSpPr txBox="1">
            <a:spLocks noGrp="1"/>
          </p:cNvSpPr>
          <p:nvPr>
            <p:ph type="subTitle" idx="1"/>
          </p:nvPr>
        </p:nvSpPr>
        <p:spPr>
          <a:xfrm>
            <a:off x="1598950" y="1753075"/>
            <a:ext cx="2592600" cy="10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 name="Google Shape;139;p15"/>
          <p:cNvSpPr txBox="1">
            <a:spLocks noGrp="1"/>
          </p:cNvSpPr>
          <p:nvPr>
            <p:ph type="subTitle" idx="2"/>
          </p:nvPr>
        </p:nvSpPr>
        <p:spPr>
          <a:xfrm>
            <a:off x="5477578" y="1753075"/>
            <a:ext cx="2592600" cy="10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0" name="Google Shape;140;p15"/>
          <p:cNvSpPr txBox="1">
            <a:spLocks noGrp="1"/>
          </p:cNvSpPr>
          <p:nvPr>
            <p:ph type="subTitle" idx="3"/>
          </p:nvPr>
        </p:nvSpPr>
        <p:spPr>
          <a:xfrm>
            <a:off x="1598950" y="3298725"/>
            <a:ext cx="2592600" cy="10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15"/>
          <p:cNvSpPr txBox="1">
            <a:spLocks noGrp="1"/>
          </p:cNvSpPr>
          <p:nvPr>
            <p:ph type="subTitle" idx="4"/>
          </p:nvPr>
        </p:nvSpPr>
        <p:spPr>
          <a:xfrm>
            <a:off x="5477578" y="3298725"/>
            <a:ext cx="2592600" cy="10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15"/>
          <p:cNvSpPr txBox="1">
            <a:spLocks noGrp="1"/>
          </p:cNvSpPr>
          <p:nvPr>
            <p:ph type="subTitle" idx="5"/>
          </p:nvPr>
        </p:nvSpPr>
        <p:spPr>
          <a:xfrm>
            <a:off x="1598951" y="1371775"/>
            <a:ext cx="2592600" cy="46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43" name="Google Shape;143;p15"/>
          <p:cNvSpPr txBox="1">
            <a:spLocks noGrp="1"/>
          </p:cNvSpPr>
          <p:nvPr>
            <p:ph type="subTitle" idx="6"/>
          </p:nvPr>
        </p:nvSpPr>
        <p:spPr>
          <a:xfrm>
            <a:off x="1598951" y="2917575"/>
            <a:ext cx="2592600" cy="46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44" name="Google Shape;144;p15"/>
          <p:cNvSpPr txBox="1">
            <a:spLocks noGrp="1"/>
          </p:cNvSpPr>
          <p:nvPr>
            <p:ph type="subTitle" idx="7"/>
          </p:nvPr>
        </p:nvSpPr>
        <p:spPr>
          <a:xfrm>
            <a:off x="5477563" y="1371775"/>
            <a:ext cx="2592600" cy="46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45" name="Google Shape;145;p15"/>
          <p:cNvSpPr txBox="1">
            <a:spLocks noGrp="1"/>
          </p:cNvSpPr>
          <p:nvPr>
            <p:ph type="subTitle" idx="8"/>
          </p:nvPr>
        </p:nvSpPr>
        <p:spPr>
          <a:xfrm>
            <a:off x="5477563" y="2917575"/>
            <a:ext cx="2592600" cy="46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46"/>
        <p:cNvGrpSpPr/>
        <p:nvPr/>
      </p:nvGrpSpPr>
      <p:grpSpPr>
        <a:xfrm>
          <a:off x="0" y="0"/>
          <a:ext cx="0" cy="0"/>
          <a:chOff x="0" y="0"/>
          <a:chExt cx="0" cy="0"/>
        </a:xfrm>
      </p:grpSpPr>
      <p:grpSp>
        <p:nvGrpSpPr>
          <p:cNvPr id="147" name="Google Shape;147;p16"/>
          <p:cNvGrpSpPr/>
          <p:nvPr/>
        </p:nvGrpSpPr>
        <p:grpSpPr>
          <a:xfrm>
            <a:off x="232500" y="183725"/>
            <a:ext cx="8679000" cy="4776000"/>
            <a:chOff x="232500" y="183725"/>
            <a:chExt cx="8679000" cy="4776000"/>
          </a:xfrm>
        </p:grpSpPr>
        <p:sp>
          <p:nvSpPr>
            <p:cNvPr id="148" name="Google Shape;148;p16"/>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9" name="Google Shape;149;p16"/>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0" name="Google Shape;150;p16"/>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1" name="Google Shape;151;p16"/>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2" name="Google Shape;152;p16"/>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53" name="Google Shape;153;p1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4" name="Google Shape;154;p16"/>
          <p:cNvSpPr txBox="1">
            <a:spLocks noGrp="1"/>
          </p:cNvSpPr>
          <p:nvPr>
            <p:ph type="subTitle" idx="1"/>
          </p:nvPr>
        </p:nvSpPr>
        <p:spPr>
          <a:xfrm>
            <a:off x="801000" y="1753075"/>
            <a:ext cx="2333700" cy="10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16"/>
          <p:cNvSpPr txBox="1">
            <a:spLocks noGrp="1"/>
          </p:cNvSpPr>
          <p:nvPr>
            <p:ph type="subTitle" idx="2"/>
          </p:nvPr>
        </p:nvSpPr>
        <p:spPr>
          <a:xfrm>
            <a:off x="3410347" y="1753079"/>
            <a:ext cx="2319600" cy="10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16"/>
          <p:cNvSpPr txBox="1">
            <a:spLocks noGrp="1"/>
          </p:cNvSpPr>
          <p:nvPr>
            <p:ph type="subTitle" idx="3"/>
          </p:nvPr>
        </p:nvSpPr>
        <p:spPr>
          <a:xfrm>
            <a:off x="801075" y="3298725"/>
            <a:ext cx="2333700" cy="10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16"/>
          <p:cNvSpPr txBox="1">
            <a:spLocks noGrp="1"/>
          </p:cNvSpPr>
          <p:nvPr>
            <p:ph type="subTitle" idx="4"/>
          </p:nvPr>
        </p:nvSpPr>
        <p:spPr>
          <a:xfrm>
            <a:off x="3410348" y="3298726"/>
            <a:ext cx="2319600" cy="10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16"/>
          <p:cNvSpPr txBox="1">
            <a:spLocks noGrp="1"/>
          </p:cNvSpPr>
          <p:nvPr>
            <p:ph type="subTitle" idx="5"/>
          </p:nvPr>
        </p:nvSpPr>
        <p:spPr>
          <a:xfrm>
            <a:off x="6007901" y="1753080"/>
            <a:ext cx="2328900" cy="10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16"/>
          <p:cNvSpPr txBox="1">
            <a:spLocks noGrp="1"/>
          </p:cNvSpPr>
          <p:nvPr>
            <p:ph type="subTitle" idx="6"/>
          </p:nvPr>
        </p:nvSpPr>
        <p:spPr>
          <a:xfrm>
            <a:off x="6007902" y="3298726"/>
            <a:ext cx="2328900" cy="10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16"/>
          <p:cNvSpPr txBox="1">
            <a:spLocks noGrp="1"/>
          </p:cNvSpPr>
          <p:nvPr>
            <p:ph type="subTitle" idx="7"/>
          </p:nvPr>
        </p:nvSpPr>
        <p:spPr>
          <a:xfrm>
            <a:off x="800875" y="1371775"/>
            <a:ext cx="2333700" cy="46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61" name="Google Shape;161;p16"/>
          <p:cNvSpPr txBox="1">
            <a:spLocks noGrp="1"/>
          </p:cNvSpPr>
          <p:nvPr>
            <p:ph type="subTitle" idx="8"/>
          </p:nvPr>
        </p:nvSpPr>
        <p:spPr>
          <a:xfrm>
            <a:off x="3417192" y="1371775"/>
            <a:ext cx="2310600" cy="46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62" name="Google Shape;162;p16"/>
          <p:cNvSpPr txBox="1">
            <a:spLocks noGrp="1"/>
          </p:cNvSpPr>
          <p:nvPr>
            <p:ph type="subTitle" idx="9"/>
          </p:nvPr>
        </p:nvSpPr>
        <p:spPr>
          <a:xfrm>
            <a:off x="6003225" y="1371775"/>
            <a:ext cx="2328900" cy="46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63" name="Google Shape;163;p16"/>
          <p:cNvSpPr txBox="1">
            <a:spLocks noGrp="1"/>
          </p:cNvSpPr>
          <p:nvPr>
            <p:ph type="subTitle" idx="13"/>
          </p:nvPr>
        </p:nvSpPr>
        <p:spPr>
          <a:xfrm>
            <a:off x="801075" y="2917575"/>
            <a:ext cx="2333700" cy="46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64" name="Google Shape;164;p16"/>
          <p:cNvSpPr txBox="1">
            <a:spLocks noGrp="1"/>
          </p:cNvSpPr>
          <p:nvPr>
            <p:ph type="subTitle" idx="14"/>
          </p:nvPr>
        </p:nvSpPr>
        <p:spPr>
          <a:xfrm>
            <a:off x="3417189" y="2917574"/>
            <a:ext cx="2310600" cy="46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165" name="Google Shape;165;p16"/>
          <p:cNvSpPr txBox="1">
            <a:spLocks noGrp="1"/>
          </p:cNvSpPr>
          <p:nvPr>
            <p:ph type="subTitle" idx="15"/>
          </p:nvPr>
        </p:nvSpPr>
        <p:spPr>
          <a:xfrm>
            <a:off x="6012490" y="2917575"/>
            <a:ext cx="2319600" cy="46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66"/>
        <p:cNvGrpSpPr/>
        <p:nvPr/>
      </p:nvGrpSpPr>
      <p:grpSpPr>
        <a:xfrm>
          <a:off x="0" y="0"/>
          <a:ext cx="0" cy="0"/>
          <a:chOff x="0" y="0"/>
          <a:chExt cx="0" cy="0"/>
        </a:xfrm>
      </p:grpSpPr>
      <p:grpSp>
        <p:nvGrpSpPr>
          <p:cNvPr id="167" name="Google Shape;167;p17"/>
          <p:cNvGrpSpPr/>
          <p:nvPr/>
        </p:nvGrpSpPr>
        <p:grpSpPr>
          <a:xfrm>
            <a:off x="232500" y="183725"/>
            <a:ext cx="8679000" cy="4776000"/>
            <a:chOff x="232500" y="183725"/>
            <a:chExt cx="8679000" cy="4776000"/>
          </a:xfrm>
        </p:grpSpPr>
        <p:sp>
          <p:nvSpPr>
            <p:cNvPr id="168" name="Google Shape;168;p17"/>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9" name="Google Shape;169;p17"/>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0" name="Google Shape;170;p17"/>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1" name="Google Shape;171;p17"/>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2" name="Google Shape;172;p17"/>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73" name="Google Shape;173;p17"/>
          <p:cNvSpPr txBox="1">
            <a:spLocks noGrp="1"/>
          </p:cNvSpPr>
          <p:nvPr>
            <p:ph type="title" hasCustomPrompt="1"/>
          </p:nvPr>
        </p:nvSpPr>
        <p:spPr>
          <a:xfrm>
            <a:off x="798388" y="2751471"/>
            <a:ext cx="3492600" cy="7689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4" name="Google Shape;174;p17"/>
          <p:cNvSpPr txBox="1">
            <a:spLocks noGrp="1"/>
          </p:cNvSpPr>
          <p:nvPr>
            <p:ph type="subTitle" idx="1"/>
          </p:nvPr>
        </p:nvSpPr>
        <p:spPr>
          <a:xfrm>
            <a:off x="798400" y="3678522"/>
            <a:ext cx="34926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75" name="Google Shape;175;p17"/>
          <p:cNvSpPr txBox="1">
            <a:spLocks noGrp="1"/>
          </p:cNvSpPr>
          <p:nvPr>
            <p:ph type="title" idx="2" hasCustomPrompt="1"/>
          </p:nvPr>
        </p:nvSpPr>
        <p:spPr>
          <a:xfrm>
            <a:off x="2825700" y="1040485"/>
            <a:ext cx="3492600" cy="7689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6" name="Google Shape;176;p17"/>
          <p:cNvSpPr txBox="1">
            <a:spLocks noGrp="1"/>
          </p:cNvSpPr>
          <p:nvPr>
            <p:ph type="subTitle" idx="3"/>
          </p:nvPr>
        </p:nvSpPr>
        <p:spPr>
          <a:xfrm>
            <a:off x="2825700" y="1967824"/>
            <a:ext cx="34926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77" name="Google Shape;177;p17"/>
          <p:cNvSpPr txBox="1">
            <a:spLocks noGrp="1"/>
          </p:cNvSpPr>
          <p:nvPr>
            <p:ph type="title" idx="4" hasCustomPrompt="1"/>
          </p:nvPr>
        </p:nvSpPr>
        <p:spPr>
          <a:xfrm>
            <a:off x="4853013" y="2751471"/>
            <a:ext cx="3492600" cy="7689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8" name="Google Shape;178;p17"/>
          <p:cNvSpPr txBox="1">
            <a:spLocks noGrp="1"/>
          </p:cNvSpPr>
          <p:nvPr>
            <p:ph type="subTitle" idx="5"/>
          </p:nvPr>
        </p:nvSpPr>
        <p:spPr>
          <a:xfrm>
            <a:off x="4853025" y="3678522"/>
            <a:ext cx="34926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79"/>
        <p:cNvGrpSpPr/>
        <p:nvPr/>
      </p:nvGrpSpPr>
      <p:grpSpPr>
        <a:xfrm>
          <a:off x="0" y="0"/>
          <a:ext cx="0" cy="0"/>
          <a:chOff x="0" y="0"/>
          <a:chExt cx="0" cy="0"/>
        </a:xfrm>
      </p:grpSpPr>
      <p:grpSp>
        <p:nvGrpSpPr>
          <p:cNvPr id="180" name="Google Shape;180;p18"/>
          <p:cNvGrpSpPr/>
          <p:nvPr/>
        </p:nvGrpSpPr>
        <p:grpSpPr>
          <a:xfrm>
            <a:off x="232500" y="183725"/>
            <a:ext cx="8679000" cy="4776000"/>
            <a:chOff x="232500" y="183725"/>
            <a:chExt cx="8679000" cy="4776000"/>
          </a:xfrm>
        </p:grpSpPr>
        <p:sp>
          <p:nvSpPr>
            <p:cNvPr id="181" name="Google Shape;181;p18"/>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2" name="Google Shape;182;p18"/>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3" name="Google Shape;183;p18"/>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4" name="Google Shape;184;p18"/>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5" name="Google Shape;185;p18"/>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86" name="Google Shape;186;p18"/>
          <p:cNvSpPr txBox="1">
            <a:spLocks noGrp="1"/>
          </p:cNvSpPr>
          <p:nvPr>
            <p:ph type="title"/>
          </p:nvPr>
        </p:nvSpPr>
        <p:spPr>
          <a:xfrm>
            <a:off x="2731630" y="889625"/>
            <a:ext cx="36807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7" name="Google Shape;187;p18"/>
          <p:cNvSpPr txBox="1">
            <a:spLocks noGrp="1"/>
          </p:cNvSpPr>
          <p:nvPr>
            <p:ph type="subTitle" idx="1"/>
          </p:nvPr>
        </p:nvSpPr>
        <p:spPr>
          <a:xfrm>
            <a:off x="2731599" y="1899375"/>
            <a:ext cx="36807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18"/>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Barlow"/>
                <a:ea typeface="Barlow"/>
                <a:cs typeface="Barlow"/>
                <a:sym typeface="Barlow"/>
              </a:rPr>
              <a:t>CREDITS</a:t>
            </a:r>
            <a:r>
              <a:rPr lang="en" sz="1200">
                <a:solidFill>
                  <a:schemeClr val="dk1"/>
                </a:solidFill>
                <a:latin typeface="Barlow Medium"/>
                <a:ea typeface="Barlow Medium"/>
                <a:cs typeface="Barlow Medium"/>
                <a:sym typeface="Barlow Medium"/>
              </a:rPr>
              <a:t>: This presentation template was created by </a:t>
            </a:r>
            <a:r>
              <a:rPr lang="en" sz="1200" b="1" u="sng">
                <a:solidFill>
                  <a:schemeClr val="dk1"/>
                </a:solid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200">
                <a:solidFill>
                  <a:schemeClr val="dk1"/>
                </a:solidFill>
                <a:latin typeface="Barlow Medium"/>
                <a:ea typeface="Barlow Medium"/>
                <a:cs typeface="Barlow Medium"/>
                <a:sym typeface="Barlow Medium"/>
              </a:rPr>
              <a:t>, and includes icons by </a:t>
            </a:r>
            <a:r>
              <a:rPr lang="en" sz="1200" b="1" u="sng">
                <a:solidFill>
                  <a:schemeClr val="dk1"/>
                </a:solid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200">
                <a:solidFill>
                  <a:schemeClr val="dk1"/>
                </a:solidFill>
                <a:latin typeface="Barlow Medium"/>
                <a:ea typeface="Barlow Medium"/>
                <a:cs typeface="Barlow Medium"/>
                <a:sym typeface="Barlow Medium"/>
              </a:rPr>
              <a:t>, and infographics &amp; images by </a:t>
            </a:r>
            <a:r>
              <a:rPr lang="en" sz="1200" b="1" u="sng">
                <a:solidFill>
                  <a:schemeClr val="dk1"/>
                </a:solid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Barlow"/>
                <a:ea typeface="Barlow"/>
                <a:cs typeface="Barlow"/>
                <a:sym typeface="Barlow"/>
              </a:rPr>
              <a:t> </a:t>
            </a:r>
            <a:endParaRPr sz="1200" b="1" u="sng">
              <a:solidFill>
                <a:schemeClr val="dk1"/>
              </a:solidFill>
              <a:latin typeface="Barlow"/>
              <a:ea typeface="Barlow"/>
              <a:cs typeface="Barlow"/>
              <a:sym typeface="Barlow"/>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9"/>
        <p:cNvGrpSpPr/>
        <p:nvPr/>
      </p:nvGrpSpPr>
      <p:grpSpPr>
        <a:xfrm>
          <a:off x="0" y="0"/>
          <a:ext cx="0" cy="0"/>
          <a:chOff x="0" y="0"/>
          <a:chExt cx="0" cy="0"/>
        </a:xfrm>
      </p:grpSpPr>
      <p:grpSp>
        <p:nvGrpSpPr>
          <p:cNvPr id="190" name="Google Shape;190;p19"/>
          <p:cNvGrpSpPr/>
          <p:nvPr/>
        </p:nvGrpSpPr>
        <p:grpSpPr>
          <a:xfrm>
            <a:off x="232500" y="183725"/>
            <a:ext cx="8679000" cy="4776000"/>
            <a:chOff x="232500" y="183725"/>
            <a:chExt cx="8679000" cy="4776000"/>
          </a:xfrm>
        </p:grpSpPr>
        <p:sp>
          <p:nvSpPr>
            <p:cNvPr id="191" name="Google Shape;191;p19"/>
            <p:cNvSpPr/>
            <p:nvPr/>
          </p:nvSpPr>
          <p:spPr>
            <a:xfrm>
              <a:off x="232500" y="183725"/>
              <a:ext cx="8679000" cy="4776000"/>
            </a:xfrm>
            <a:prstGeom prst="roundRect">
              <a:avLst>
                <a:gd name="adj" fmla="val 3848"/>
              </a:avLst>
            </a:prstGeom>
            <a:solidFill>
              <a:schemeClr val="dk2"/>
            </a:solidFill>
            <a:ln w="19050" cap="flat" cmpd="sng">
              <a:solidFill>
                <a:schemeClr val="accent2"/>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2" name="Google Shape;192;p19"/>
            <p:cNvSpPr/>
            <p:nvPr/>
          </p:nvSpPr>
          <p:spPr>
            <a:xfrm>
              <a:off x="232500" y="183725"/>
              <a:ext cx="8679000" cy="2895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3" name="Google Shape;193;p19"/>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4" name="Google Shape;194;p19"/>
            <p:cNvSpPr/>
            <p:nvPr/>
          </p:nvSpPr>
          <p:spPr>
            <a:xfrm>
              <a:off x="8172199" y="274025"/>
              <a:ext cx="116400" cy="1164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 name="Google Shape;195;p19"/>
            <p:cNvSpPr/>
            <p:nvPr/>
          </p:nvSpPr>
          <p:spPr>
            <a:xfrm>
              <a:off x="8416024" y="274025"/>
              <a:ext cx="116400" cy="116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6"/>
        <p:cNvGrpSpPr/>
        <p:nvPr/>
      </p:nvGrpSpPr>
      <p:grpSpPr>
        <a:xfrm>
          <a:off x="0" y="0"/>
          <a:ext cx="0" cy="0"/>
          <a:chOff x="0" y="0"/>
          <a:chExt cx="0" cy="0"/>
        </a:xfrm>
      </p:grpSpPr>
      <p:grpSp>
        <p:nvGrpSpPr>
          <p:cNvPr id="197" name="Google Shape;197;p20"/>
          <p:cNvGrpSpPr/>
          <p:nvPr/>
        </p:nvGrpSpPr>
        <p:grpSpPr>
          <a:xfrm>
            <a:off x="232500" y="183725"/>
            <a:ext cx="8679000" cy="4776000"/>
            <a:chOff x="232500" y="183725"/>
            <a:chExt cx="8679000" cy="4776000"/>
          </a:xfrm>
        </p:grpSpPr>
        <p:sp>
          <p:nvSpPr>
            <p:cNvPr id="198" name="Google Shape;198;p20"/>
            <p:cNvSpPr/>
            <p:nvPr/>
          </p:nvSpPr>
          <p:spPr>
            <a:xfrm>
              <a:off x="232500" y="183725"/>
              <a:ext cx="8679000" cy="4776000"/>
            </a:xfrm>
            <a:prstGeom prst="roundRect">
              <a:avLst>
                <a:gd name="adj" fmla="val 3848"/>
              </a:avLst>
            </a:prstGeom>
            <a:solidFill>
              <a:schemeClr val="dk2"/>
            </a:solidFill>
            <a:ln w="19050" cap="flat" cmpd="sng">
              <a:solidFill>
                <a:schemeClr val="lt2"/>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9" name="Google Shape;199;p20"/>
            <p:cNvSpPr/>
            <p:nvPr/>
          </p:nvSpPr>
          <p:spPr>
            <a:xfrm>
              <a:off x="232500" y="183725"/>
              <a:ext cx="8679000" cy="289500"/>
            </a:xfrm>
            <a:prstGeom prst="round2Same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0" name="Google Shape;200;p20"/>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1" name="Google Shape;201;p20"/>
            <p:cNvSpPr/>
            <p:nvPr/>
          </p:nvSpPr>
          <p:spPr>
            <a:xfrm>
              <a:off x="8172199" y="274025"/>
              <a:ext cx="116400" cy="1164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2" name="Google Shape;202;p20"/>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232500" y="183725"/>
            <a:ext cx="8679000" cy="4776000"/>
            <a:chOff x="232500" y="183725"/>
            <a:chExt cx="8679000" cy="4776000"/>
          </a:xfrm>
        </p:grpSpPr>
        <p:sp>
          <p:nvSpPr>
            <p:cNvPr id="19" name="Google Shape;19;p3"/>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 name="Google Shape;20;p3"/>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 name="Google Shape;21;p3"/>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 name="Google Shape;22;p3"/>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 name="Google Shape;23;p3"/>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4" name="Google Shape;24;p3"/>
          <p:cNvSpPr txBox="1">
            <a:spLocks noGrp="1"/>
          </p:cNvSpPr>
          <p:nvPr>
            <p:ph type="title"/>
          </p:nvPr>
        </p:nvSpPr>
        <p:spPr>
          <a:xfrm>
            <a:off x="4047175" y="2775800"/>
            <a:ext cx="4383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4047175" y="1525800"/>
            <a:ext cx="1731600" cy="10140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 name="Google Shape;26;p3"/>
          <p:cNvSpPr>
            <a:spLocks noGrp="1"/>
          </p:cNvSpPr>
          <p:nvPr>
            <p:ph type="pic" idx="3"/>
          </p:nvPr>
        </p:nvSpPr>
        <p:spPr>
          <a:xfrm>
            <a:off x="713225" y="1200862"/>
            <a:ext cx="2760600" cy="2741700"/>
          </a:xfrm>
          <a:prstGeom prst="roundRect">
            <a:avLst>
              <a:gd name="adj" fmla="val 16667"/>
            </a:avLst>
          </a:prstGeom>
          <a:noFill/>
          <a:ln w="19050" cap="flat" cmpd="sng">
            <a:solidFill>
              <a:schemeClr val="accent4"/>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grpSp>
        <p:nvGrpSpPr>
          <p:cNvPr id="28" name="Google Shape;28;p4"/>
          <p:cNvGrpSpPr/>
          <p:nvPr/>
        </p:nvGrpSpPr>
        <p:grpSpPr>
          <a:xfrm>
            <a:off x="232500" y="183725"/>
            <a:ext cx="8679000" cy="4776000"/>
            <a:chOff x="232500" y="183725"/>
            <a:chExt cx="8679000" cy="4776000"/>
          </a:xfrm>
        </p:grpSpPr>
        <p:sp>
          <p:nvSpPr>
            <p:cNvPr id="29" name="Google Shape;29;p4"/>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 name="Google Shape;30;p4"/>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 name="Google Shape;31;p4"/>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 name="Google Shape;32;p4"/>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 name="Google Shape;33;p4"/>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4" name="Google Shape;34;p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4"/>
          <p:cNvSpPr txBox="1">
            <a:spLocks noGrp="1"/>
          </p:cNvSpPr>
          <p:nvPr>
            <p:ph type="body" idx="1"/>
          </p:nvPr>
        </p:nvSpPr>
        <p:spPr>
          <a:xfrm>
            <a:off x="720000" y="1215750"/>
            <a:ext cx="7704000" cy="338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grpSp>
        <p:nvGrpSpPr>
          <p:cNvPr id="37" name="Google Shape;37;p5"/>
          <p:cNvGrpSpPr/>
          <p:nvPr/>
        </p:nvGrpSpPr>
        <p:grpSpPr>
          <a:xfrm>
            <a:off x="232500" y="183725"/>
            <a:ext cx="8679000" cy="4776000"/>
            <a:chOff x="232500" y="183725"/>
            <a:chExt cx="8679000" cy="4776000"/>
          </a:xfrm>
        </p:grpSpPr>
        <p:sp>
          <p:nvSpPr>
            <p:cNvPr id="38" name="Google Shape;38;p5"/>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9" name="Google Shape;39;p5"/>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 name="Google Shape;40;p5"/>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1" name="Google Shape;41;p5"/>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2" name="Google Shape;42;p5"/>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43" name="Google Shape;43;p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Font typeface="Darker Grotesque"/>
              <a:buNone/>
              <a:defRPr>
                <a:latin typeface="Darker Grotesque"/>
                <a:ea typeface="Darker Grotesque"/>
                <a:cs typeface="Darker Grotesque"/>
                <a:sym typeface="Darker Grotesque"/>
              </a:defRPr>
            </a:lvl2pPr>
            <a:lvl3pPr lvl="2" rtl="0">
              <a:spcBef>
                <a:spcPts val="0"/>
              </a:spcBef>
              <a:spcAft>
                <a:spcPts val="0"/>
              </a:spcAft>
              <a:buSzPts val="3000"/>
              <a:buFont typeface="Darker Grotesque"/>
              <a:buNone/>
              <a:defRPr>
                <a:latin typeface="Darker Grotesque"/>
                <a:ea typeface="Darker Grotesque"/>
                <a:cs typeface="Darker Grotesque"/>
                <a:sym typeface="Darker Grotesque"/>
              </a:defRPr>
            </a:lvl3pPr>
            <a:lvl4pPr lvl="3" rtl="0">
              <a:spcBef>
                <a:spcPts val="0"/>
              </a:spcBef>
              <a:spcAft>
                <a:spcPts val="0"/>
              </a:spcAft>
              <a:buSzPts val="3000"/>
              <a:buFont typeface="Darker Grotesque"/>
              <a:buNone/>
              <a:defRPr>
                <a:latin typeface="Darker Grotesque"/>
                <a:ea typeface="Darker Grotesque"/>
                <a:cs typeface="Darker Grotesque"/>
                <a:sym typeface="Darker Grotesque"/>
              </a:defRPr>
            </a:lvl4pPr>
            <a:lvl5pPr lvl="4" rtl="0">
              <a:spcBef>
                <a:spcPts val="0"/>
              </a:spcBef>
              <a:spcAft>
                <a:spcPts val="0"/>
              </a:spcAft>
              <a:buSzPts val="3000"/>
              <a:buFont typeface="Darker Grotesque"/>
              <a:buNone/>
              <a:defRPr>
                <a:latin typeface="Darker Grotesque"/>
                <a:ea typeface="Darker Grotesque"/>
                <a:cs typeface="Darker Grotesque"/>
                <a:sym typeface="Darker Grotesque"/>
              </a:defRPr>
            </a:lvl5pPr>
            <a:lvl6pPr lvl="5" rtl="0">
              <a:spcBef>
                <a:spcPts val="0"/>
              </a:spcBef>
              <a:spcAft>
                <a:spcPts val="0"/>
              </a:spcAft>
              <a:buSzPts val="3000"/>
              <a:buFont typeface="Darker Grotesque"/>
              <a:buNone/>
              <a:defRPr>
                <a:latin typeface="Darker Grotesque"/>
                <a:ea typeface="Darker Grotesque"/>
                <a:cs typeface="Darker Grotesque"/>
                <a:sym typeface="Darker Grotesque"/>
              </a:defRPr>
            </a:lvl6pPr>
            <a:lvl7pPr lvl="6" rtl="0">
              <a:spcBef>
                <a:spcPts val="0"/>
              </a:spcBef>
              <a:spcAft>
                <a:spcPts val="0"/>
              </a:spcAft>
              <a:buSzPts val="3000"/>
              <a:buFont typeface="Darker Grotesque"/>
              <a:buNone/>
              <a:defRPr>
                <a:latin typeface="Darker Grotesque"/>
                <a:ea typeface="Darker Grotesque"/>
                <a:cs typeface="Darker Grotesque"/>
                <a:sym typeface="Darker Grotesque"/>
              </a:defRPr>
            </a:lvl7pPr>
            <a:lvl8pPr lvl="7" rtl="0">
              <a:spcBef>
                <a:spcPts val="0"/>
              </a:spcBef>
              <a:spcAft>
                <a:spcPts val="0"/>
              </a:spcAft>
              <a:buSzPts val="3000"/>
              <a:buFont typeface="Darker Grotesque"/>
              <a:buNone/>
              <a:defRPr>
                <a:latin typeface="Darker Grotesque"/>
                <a:ea typeface="Darker Grotesque"/>
                <a:cs typeface="Darker Grotesque"/>
                <a:sym typeface="Darker Grotesque"/>
              </a:defRPr>
            </a:lvl8pPr>
            <a:lvl9pPr lvl="8" rtl="0">
              <a:spcBef>
                <a:spcPts val="0"/>
              </a:spcBef>
              <a:spcAft>
                <a:spcPts val="0"/>
              </a:spcAft>
              <a:buSzPts val="3000"/>
              <a:buFont typeface="Darker Grotesque"/>
              <a:buNone/>
              <a:defRPr>
                <a:latin typeface="Darker Grotesque"/>
                <a:ea typeface="Darker Grotesque"/>
                <a:cs typeface="Darker Grotesque"/>
                <a:sym typeface="Darker Grotesque"/>
              </a:defRPr>
            </a:lvl9pPr>
          </a:lstStyle>
          <a:p>
            <a:endParaRPr/>
          </a:p>
        </p:txBody>
      </p:sp>
      <p:sp>
        <p:nvSpPr>
          <p:cNvPr id="44" name="Google Shape;44;p5"/>
          <p:cNvSpPr txBox="1">
            <a:spLocks noGrp="1"/>
          </p:cNvSpPr>
          <p:nvPr>
            <p:ph type="subTitle" idx="1"/>
          </p:nvPr>
        </p:nvSpPr>
        <p:spPr>
          <a:xfrm>
            <a:off x="4923249" y="2762675"/>
            <a:ext cx="2505600" cy="145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5"/>
          <p:cNvSpPr txBox="1">
            <a:spLocks noGrp="1"/>
          </p:cNvSpPr>
          <p:nvPr>
            <p:ph type="subTitle" idx="2"/>
          </p:nvPr>
        </p:nvSpPr>
        <p:spPr>
          <a:xfrm>
            <a:off x="1715375" y="2762675"/>
            <a:ext cx="2505600" cy="145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 name="Google Shape;46;p5"/>
          <p:cNvSpPr txBox="1">
            <a:spLocks noGrp="1"/>
          </p:cNvSpPr>
          <p:nvPr>
            <p:ph type="subTitle" idx="3"/>
          </p:nvPr>
        </p:nvSpPr>
        <p:spPr>
          <a:xfrm>
            <a:off x="1715375" y="2383429"/>
            <a:ext cx="2505600" cy="46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
        <p:nvSpPr>
          <p:cNvPr id="47" name="Google Shape;47;p5"/>
          <p:cNvSpPr txBox="1">
            <a:spLocks noGrp="1"/>
          </p:cNvSpPr>
          <p:nvPr>
            <p:ph type="subTitle" idx="4"/>
          </p:nvPr>
        </p:nvSpPr>
        <p:spPr>
          <a:xfrm>
            <a:off x="4923250" y="2383429"/>
            <a:ext cx="2505600" cy="46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2pPr>
            <a:lvl3pPr lvl="2"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3pPr>
            <a:lvl4pPr lvl="3"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4pPr>
            <a:lvl5pPr lvl="4"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5pPr>
            <a:lvl6pPr lvl="5"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6pPr>
            <a:lvl7pPr lvl="6"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7pPr>
            <a:lvl8pPr lvl="7"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8pPr>
            <a:lvl9pPr lvl="8" algn="ctr" rtl="0">
              <a:lnSpc>
                <a:spcPct val="100000"/>
              </a:lnSpc>
              <a:spcBef>
                <a:spcPts val="0"/>
              </a:spcBef>
              <a:spcAft>
                <a:spcPts val="0"/>
              </a:spcAft>
              <a:buSzPts val="2400"/>
              <a:buFont typeface="Darker Grotesque"/>
              <a:buNone/>
              <a:defRPr sz="2400" b="1">
                <a:latin typeface="Darker Grotesque"/>
                <a:ea typeface="Darker Grotesque"/>
                <a:cs typeface="Darker Grotesque"/>
                <a:sym typeface="Darker Grotesq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grpSp>
        <p:nvGrpSpPr>
          <p:cNvPr id="49" name="Google Shape;49;p6"/>
          <p:cNvGrpSpPr/>
          <p:nvPr/>
        </p:nvGrpSpPr>
        <p:grpSpPr>
          <a:xfrm>
            <a:off x="232500" y="183725"/>
            <a:ext cx="8679000" cy="4776000"/>
            <a:chOff x="232500" y="183725"/>
            <a:chExt cx="8679000" cy="4776000"/>
          </a:xfrm>
        </p:grpSpPr>
        <p:sp>
          <p:nvSpPr>
            <p:cNvPr id="50" name="Google Shape;50;p6"/>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 name="Google Shape;51;p6"/>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2" name="Google Shape;52;p6"/>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3" name="Google Shape;53;p6"/>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4" name="Google Shape;54;p6"/>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55" name="Google Shape;55;p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grpSp>
        <p:nvGrpSpPr>
          <p:cNvPr id="57" name="Google Shape;57;p7"/>
          <p:cNvGrpSpPr/>
          <p:nvPr/>
        </p:nvGrpSpPr>
        <p:grpSpPr>
          <a:xfrm>
            <a:off x="232500" y="183725"/>
            <a:ext cx="8679000" cy="4776000"/>
            <a:chOff x="232500" y="183725"/>
            <a:chExt cx="8679000" cy="4776000"/>
          </a:xfrm>
        </p:grpSpPr>
        <p:sp>
          <p:nvSpPr>
            <p:cNvPr id="58" name="Google Shape;58;p7"/>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9" name="Google Shape;59;p7"/>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 name="Google Shape;60;p7"/>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1" name="Google Shape;61;p7"/>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 name="Google Shape;62;p7"/>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63" name="Google Shape;63;p7"/>
          <p:cNvSpPr txBox="1">
            <a:spLocks noGrp="1"/>
          </p:cNvSpPr>
          <p:nvPr>
            <p:ph type="title"/>
          </p:nvPr>
        </p:nvSpPr>
        <p:spPr>
          <a:xfrm>
            <a:off x="811975" y="13150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4" name="Google Shape;64;p7"/>
          <p:cNvSpPr txBox="1">
            <a:spLocks noGrp="1"/>
          </p:cNvSpPr>
          <p:nvPr>
            <p:ph type="subTitle" idx="1"/>
          </p:nvPr>
        </p:nvSpPr>
        <p:spPr>
          <a:xfrm>
            <a:off x="811975" y="1887700"/>
            <a:ext cx="4294800" cy="209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65" name="Google Shape;65;p7"/>
          <p:cNvSpPr>
            <a:spLocks noGrp="1"/>
          </p:cNvSpPr>
          <p:nvPr>
            <p:ph type="pic" idx="2"/>
          </p:nvPr>
        </p:nvSpPr>
        <p:spPr>
          <a:xfrm>
            <a:off x="5643775" y="922900"/>
            <a:ext cx="2787000" cy="3453300"/>
          </a:xfrm>
          <a:prstGeom prst="roundRect">
            <a:avLst>
              <a:gd name="adj" fmla="val 16667"/>
            </a:avLst>
          </a:prstGeom>
          <a:noFill/>
          <a:ln w="19050" cap="flat" cmpd="sng">
            <a:solidFill>
              <a:schemeClr val="accent4"/>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grpSp>
        <p:nvGrpSpPr>
          <p:cNvPr id="67" name="Google Shape;67;p8"/>
          <p:cNvGrpSpPr/>
          <p:nvPr/>
        </p:nvGrpSpPr>
        <p:grpSpPr>
          <a:xfrm>
            <a:off x="232500" y="183725"/>
            <a:ext cx="8679000" cy="4776000"/>
            <a:chOff x="232500" y="183725"/>
            <a:chExt cx="8679000" cy="4776000"/>
          </a:xfrm>
        </p:grpSpPr>
        <p:sp>
          <p:nvSpPr>
            <p:cNvPr id="68" name="Google Shape;68;p8"/>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 name="Google Shape;69;p8"/>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0" name="Google Shape;70;p8"/>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1" name="Google Shape;71;p8"/>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2" name="Google Shape;72;p8"/>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73" name="Google Shape;7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grpSp>
        <p:nvGrpSpPr>
          <p:cNvPr id="75" name="Google Shape;75;p9"/>
          <p:cNvGrpSpPr/>
          <p:nvPr/>
        </p:nvGrpSpPr>
        <p:grpSpPr>
          <a:xfrm>
            <a:off x="232500" y="183725"/>
            <a:ext cx="8679000" cy="4776000"/>
            <a:chOff x="232500" y="183725"/>
            <a:chExt cx="8679000" cy="4776000"/>
          </a:xfrm>
        </p:grpSpPr>
        <p:sp>
          <p:nvSpPr>
            <p:cNvPr id="76" name="Google Shape;76;p9"/>
            <p:cNvSpPr/>
            <p:nvPr/>
          </p:nvSpPr>
          <p:spPr>
            <a:xfrm>
              <a:off x="232500" y="183725"/>
              <a:ext cx="8679000" cy="4776000"/>
            </a:xfrm>
            <a:prstGeom prst="roundRect">
              <a:avLst>
                <a:gd name="adj" fmla="val 3848"/>
              </a:avLst>
            </a:prstGeom>
            <a:solidFill>
              <a:schemeClr val="dk2"/>
            </a:solidFill>
            <a:ln w="19050" cap="flat" cmpd="sng">
              <a:solidFill>
                <a:schemeClr val="accent4"/>
              </a:solidFill>
              <a:prstDash val="solid"/>
              <a:round/>
              <a:headEnd type="none" w="sm" len="sm"/>
              <a:tailEnd type="none" w="sm" len="sm"/>
            </a:ln>
            <a:effectLst>
              <a:outerShdw blurRad="185738" dist="47625" dir="3000000" algn="bl" rotWithShape="0">
                <a:schemeClr val="dk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 name="Google Shape;77;p9"/>
            <p:cNvSpPr/>
            <p:nvPr/>
          </p:nvSpPr>
          <p:spPr>
            <a:xfrm>
              <a:off x="232500" y="183725"/>
              <a:ext cx="8679000" cy="2895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 name="Google Shape;78;p9"/>
            <p:cNvSpPr/>
            <p:nvPr/>
          </p:nvSpPr>
          <p:spPr>
            <a:xfrm>
              <a:off x="7928375" y="274025"/>
              <a:ext cx="116400" cy="11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9" name="Google Shape;79;p9"/>
            <p:cNvSpPr/>
            <p:nvPr/>
          </p:nvSpPr>
          <p:spPr>
            <a:xfrm>
              <a:off x="8172199" y="274025"/>
              <a:ext cx="116400" cy="1164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0" name="Google Shape;80;p9"/>
            <p:cNvSpPr/>
            <p:nvPr/>
          </p:nvSpPr>
          <p:spPr>
            <a:xfrm>
              <a:off x="8416024" y="274025"/>
              <a:ext cx="116400" cy="1164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81" name="Google Shape;81;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2" name="Google Shape;82;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3"/>
        <p:cNvGrpSpPr/>
        <p:nvPr/>
      </p:nvGrpSpPr>
      <p:grpSpPr>
        <a:xfrm>
          <a:off x="0" y="0"/>
          <a:ext cx="0" cy="0"/>
          <a:chOff x="0" y="0"/>
          <a:chExt cx="0" cy="0"/>
        </a:xfrm>
      </p:grpSpPr>
      <p:sp>
        <p:nvSpPr>
          <p:cNvPr id="84" name="Google Shape;84;p10"/>
          <p:cNvSpPr>
            <a:spLocks noGrp="1"/>
          </p:cNvSpPr>
          <p:nvPr>
            <p:ph type="pic" idx="2"/>
          </p:nvPr>
        </p:nvSpPr>
        <p:spPr>
          <a:xfrm>
            <a:off x="-22325" y="-21050"/>
            <a:ext cx="9201900" cy="5164500"/>
          </a:xfrm>
          <a:prstGeom prst="rect">
            <a:avLst/>
          </a:prstGeom>
          <a:noFill/>
          <a:ln>
            <a:noFill/>
          </a:ln>
        </p:spPr>
      </p:sp>
      <p:sp>
        <p:nvSpPr>
          <p:cNvPr id="85" name="Google Shape;85;p10"/>
          <p:cNvSpPr txBox="1">
            <a:spLocks noGrp="1"/>
          </p:cNvSpPr>
          <p:nvPr>
            <p:ph type="title"/>
          </p:nvPr>
        </p:nvSpPr>
        <p:spPr>
          <a:xfrm>
            <a:off x="720000" y="4014450"/>
            <a:ext cx="7704000" cy="5727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12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arker Grotesque Black"/>
              <a:buNone/>
              <a:defRPr sz="3000">
                <a:solidFill>
                  <a:schemeClr val="dk1"/>
                </a:solidFill>
                <a:latin typeface="Darker Grotesque Black"/>
                <a:ea typeface="Darker Grotesque Black"/>
                <a:cs typeface="Darker Grotesque Black"/>
                <a:sym typeface="Darker Grotesque Black"/>
              </a:defRPr>
            </a:lvl1pPr>
            <a:lvl2pPr lvl="1"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2pPr>
            <a:lvl3pPr lvl="2"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3pPr>
            <a:lvl4pPr lvl="3"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4pPr>
            <a:lvl5pPr lvl="4"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5pPr>
            <a:lvl6pPr lvl="5"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6pPr>
            <a:lvl7pPr lvl="6"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7pPr>
            <a:lvl8pPr lvl="7"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8pPr>
            <a:lvl9pPr lvl="8"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1pPr>
            <a:lvl2pPr marL="914400" lvl="1"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2pPr>
            <a:lvl3pPr marL="1371600" lvl="2"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3pPr>
            <a:lvl4pPr marL="1828800" lvl="3"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4pPr>
            <a:lvl5pPr marL="2286000" lvl="4"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5pPr>
            <a:lvl6pPr marL="2743200" lvl="5"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6pPr>
            <a:lvl7pPr marL="3200400" lvl="6"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7pPr>
            <a:lvl8pPr marL="3657600" lvl="7"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8pPr>
            <a:lvl9pPr marL="4114800" lvl="8"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1.xml"/><Relationship Id="rId3" Type="http://schemas.openxmlformats.org/officeDocument/2006/relationships/slide" Target="slide2.xml"/><Relationship Id="rId7" Type="http://schemas.openxmlformats.org/officeDocument/2006/relationships/slide" Target="slide4.xml"/><Relationship Id="rId12" Type="http://schemas.openxmlformats.org/officeDocument/2006/relationships/slide" Target="slide32.xml"/><Relationship Id="rId2" Type="http://schemas.openxmlformats.org/officeDocument/2006/relationships/notesSlide" Target="../notesSlides/notesSlide40.xml"/><Relationship Id="rId1" Type="http://schemas.openxmlformats.org/officeDocument/2006/relationships/slideLayout" Target="../slideLayouts/slideLayout17.xml"/><Relationship Id="rId6" Type="http://schemas.openxmlformats.org/officeDocument/2006/relationships/slide" Target="slide11.xml"/><Relationship Id="rId11" Type="http://schemas.openxmlformats.org/officeDocument/2006/relationships/slide" Target="slide26.xml"/><Relationship Id="rId5" Type="http://schemas.openxmlformats.org/officeDocument/2006/relationships/slide" Target="slide39.xml"/><Relationship Id="rId10" Type="http://schemas.openxmlformats.org/officeDocument/2006/relationships/slide" Target="slide40.xml"/><Relationship Id="rId4" Type="http://schemas.openxmlformats.org/officeDocument/2006/relationships/slide" Target="slide3.xml"/><Relationship Id="rId9" Type="http://schemas.openxmlformats.org/officeDocument/2006/relationships/slide" Target="slide1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34" name="Google Shape;234;p24"/>
          <p:cNvSpPr txBox="1">
            <a:spLocks noGrp="1"/>
          </p:cNvSpPr>
          <p:nvPr>
            <p:ph type="ctrTitle"/>
          </p:nvPr>
        </p:nvSpPr>
        <p:spPr>
          <a:xfrm>
            <a:off x="908042" y="2017956"/>
            <a:ext cx="7327916" cy="11075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DE" dirty="0"/>
              <a:t>Kundenverwaltung</a:t>
            </a:r>
          </a:p>
        </p:txBody>
      </p:sp>
      <p:sp>
        <p:nvSpPr>
          <p:cNvPr id="3" name="Untertitel 2">
            <a:extLst>
              <a:ext uri="{FF2B5EF4-FFF2-40B4-BE49-F238E27FC236}">
                <a16:creationId xmlns:a16="http://schemas.microsoft.com/office/drawing/2014/main" id="{6336B3C7-D7C1-4E66-870F-3B5F8BF2A769}"/>
              </a:ext>
            </a:extLst>
          </p:cNvPr>
          <p:cNvSpPr>
            <a:spLocks noGrp="1"/>
          </p:cNvSpPr>
          <p:nvPr>
            <p:ph type="subTitle" idx="1"/>
          </p:nvPr>
        </p:nvSpPr>
        <p:spPr/>
        <p:txBody>
          <a:bodyPr/>
          <a:lstStyle/>
          <a:p>
            <a:endParaRPr lang="de-DE"/>
          </a:p>
        </p:txBody>
      </p:sp>
      <p:grpSp>
        <p:nvGrpSpPr>
          <p:cNvPr id="12" name="Google Shape;387;p29">
            <a:extLst>
              <a:ext uri="{FF2B5EF4-FFF2-40B4-BE49-F238E27FC236}">
                <a16:creationId xmlns:a16="http://schemas.microsoft.com/office/drawing/2014/main" id="{F3EFB394-F61E-CF28-F94F-B0F81F022E40}"/>
              </a:ext>
            </a:extLst>
          </p:cNvPr>
          <p:cNvGrpSpPr/>
          <p:nvPr/>
        </p:nvGrpSpPr>
        <p:grpSpPr>
          <a:xfrm>
            <a:off x="3492391" y="4705611"/>
            <a:ext cx="2161042" cy="116400"/>
            <a:chOff x="1738925" y="4718600"/>
            <a:chExt cx="2161042" cy="116400"/>
          </a:xfrm>
        </p:grpSpPr>
        <p:sp>
          <p:nvSpPr>
            <p:cNvPr id="4" name="Google Shape;388;p29">
              <a:hlinkClick r:id="" action="ppaction://noaction"/>
              <a:extLst>
                <a:ext uri="{FF2B5EF4-FFF2-40B4-BE49-F238E27FC236}">
                  <a16:creationId xmlns:a16="http://schemas.microsoft.com/office/drawing/2014/main" id="{23BE5F4D-AF82-5794-B9C6-FCDC56A5A1A0}"/>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89;p29">
              <a:hlinkClick r:id="" action="ppaction://noaction"/>
              <a:extLst>
                <a:ext uri="{FF2B5EF4-FFF2-40B4-BE49-F238E27FC236}">
                  <a16:creationId xmlns:a16="http://schemas.microsoft.com/office/drawing/2014/main" id="{E48BB083-AB8D-6D1E-7A60-08CD54AA2A5B}"/>
                </a:ext>
              </a:extLst>
            </p:cNvPr>
            <p:cNvSpPr/>
            <p:nvPr/>
          </p:nvSpPr>
          <p:spPr>
            <a:xfrm>
              <a:off x="2323109"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0;p29">
              <a:hlinkClick r:id="" action="ppaction://noaction"/>
              <a:extLst>
                <a:ext uri="{FF2B5EF4-FFF2-40B4-BE49-F238E27FC236}">
                  <a16:creationId xmlns:a16="http://schemas.microsoft.com/office/drawing/2014/main" id="{0468E401-51D9-6473-9E83-78EE09F9345D}"/>
                </a:ext>
              </a:extLst>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1;p29">
              <a:hlinkClick r:id="" action="ppaction://noaction"/>
              <a:extLst>
                <a:ext uri="{FF2B5EF4-FFF2-40B4-BE49-F238E27FC236}">
                  <a16:creationId xmlns:a16="http://schemas.microsoft.com/office/drawing/2014/main" id="{BB5B7EFB-738C-8FC8-4010-9E69C1397716}"/>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2;p29">
              <a:hlinkClick r:id="" action="ppaction://noaction"/>
              <a:extLst>
                <a:ext uri="{FF2B5EF4-FFF2-40B4-BE49-F238E27FC236}">
                  <a16:creationId xmlns:a16="http://schemas.microsoft.com/office/drawing/2014/main" id="{0CBA052F-8B8B-E3B9-3788-93B03819DBCD}"/>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3;p29">
              <a:hlinkClick r:id="" action="ppaction://noaction"/>
              <a:extLst>
                <a:ext uri="{FF2B5EF4-FFF2-40B4-BE49-F238E27FC236}">
                  <a16:creationId xmlns:a16="http://schemas.microsoft.com/office/drawing/2014/main" id="{9137A465-7E58-8019-2DEB-8B12800AE918}"/>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4;p29">
              <a:hlinkClick r:id="" action="ppaction://noaction"/>
              <a:extLst>
                <a:ext uri="{FF2B5EF4-FFF2-40B4-BE49-F238E27FC236}">
                  <a16:creationId xmlns:a16="http://schemas.microsoft.com/office/drawing/2014/main" id="{2EA74016-EC64-ECB4-61A2-68E7BCE04B8C}"/>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407;p29">
              <a:hlinkClick r:id="" action="ppaction://noaction"/>
              <a:extLst>
                <a:ext uri="{FF2B5EF4-FFF2-40B4-BE49-F238E27FC236}">
                  <a16:creationId xmlns:a16="http://schemas.microsoft.com/office/drawing/2014/main" id="{0F826E3B-3C1E-2D16-9C6A-B141A99AFBC0}"/>
                </a:ext>
              </a:extLst>
            </p:cNvPr>
            <p:cNvSpPr/>
            <p:nvPr/>
          </p:nvSpPr>
          <p:spPr>
            <a:xfrm>
              <a:off x="1738925"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 name="Textfeld 1">
            <a:extLst>
              <a:ext uri="{FF2B5EF4-FFF2-40B4-BE49-F238E27FC236}">
                <a16:creationId xmlns:a16="http://schemas.microsoft.com/office/drawing/2014/main" id="{68AE6BE1-8808-BD87-5F68-87C6E3C70F06}"/>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5" name="Google Shape;365;p2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Problemstellung</a:t>
            </a:r>
            <a:endParaRPr/>
          </a:p>
        </p:txBody>
      </p:sp>
      <p:sp>
        <p:nvSpPr>
          <p:cNvPr id="40" name="Google Shape;6243;p59">
            <a:extLst>
              <a:ext uri="{FF2B5EF4-FFF2-40B4-BE49-F238E27FC236}">
                <a16:creationId xmlns:a16="http://schemas.microsoft.com/office/drawing/2014/main" id="{9882EA34-DF2C-42D9-B8D1-403EA0722D14}"/>
              </a:ext>
            </a:extLst>
          </p:cNvPr>
          <p:cNvSpPr/>
          <p:nvPr/>
        </p:nvSpPr>
        <p:spPr>
          <a:xfrm>
            <a:off x="1039515" y="1529307"/>
            <a:ext cx="694716" cy="705121"/>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Textfeld 40">
            <a:extLst>
              <a:ext uri="{FF2B5EF4-FFF2-40B4-BE49-F238E27FC236}">
                <a16:creationId xmlns:a16="http://schemas.microsoft.com/office/drawing/2014/main" id="{8C1EACA4-DF1D-4BE8-9503-CB7E437D17D1}"/>
              </a:ext>
            </a:extLst>
          </p:cNvPr>
          <p:cNvSpPr txBox="1"/>
          <p:nvPr/>
        </p:nvSpPr>
        <p:spPr>
          <a:xfrm>
            <a:off x="3247302" y="2287768"/>
            <a:ext cx="813043" cy="246221"/>
          </a:xfrm>
          <a:prstGeom prst="rect">
            <a:avLst/>
          </a:prstGeom>
          <a:noFill/>
        </p:spPr>
        <p:txBody>
          <a:bodyPr wrap="square" lIns="91440" tIns="45720" rIns="91440" bIns="45720" rtlCol="0" anchor="t">
            <a:spAutoFit/>
          </a:bodyPr>
          <a:lstStyle/>
          <a:p>
            <a:r>
              <a:rPr lang="de-DE" sz="1000">
                <a:latin typeface="Barlow Medium"/>
              </a:rPr>
              <a:t>Kraftklub</a:t>
            </a:r>
          </a:p>
        </p:txBody>
      </p:sp>
      <p:sp>
        <p:nvSpPr>
          <p:cNvPr id="6" name="Google Shape;6243;p59">
            <a:extLst>
              <a:ext uri="{FF2B5EF4-FFF2-40B4-BE49-F238E27FC236}">
                <a16:creationId xmlns:a16="http://schemas.microsoft.com/office/drawing/2014/main" id="{7C8048F5-3946-A05D-25EF-991DEF381901}"/>
              </a:ext>
            </a:extLst>
          </p:cNvPr>
          <p:cNvSpPr/>
          <p:nvPr/>
        </p:nvSpPr>
        <p:spPr>
          <a:xfrm>
            <a:off x="3249315" y="1529307"/>
            <a:ext cx="694716" cy="705121"/>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feld 6">
            <a:extLst>
              <a:ext uri="{FF2B5EF4-FFF2-40B4-BE49-F238E27FC236}">
                <a16:creationId xmlns:a16="http://schemas.microsoft.com/office/drawing/2014/main" id="{482D67F4-9A2F-CD65-4B69-605EC9451CDE}"/>
              </a:ext>
            </a:extLst>
          </p:cNvPr>
          <p:cNvSpPr txBox="1"/>
          <p:nvPr/>
        </p:nvSpPr>
        <p:spPr>
          <a:xfrm>
            <a:off x="877482" y="2226808"/>
            <a:ext cx="1018783" cy="400110"/>
          </a:xfrm>
          <a:prstGeom prst="rect">
            <a:avLst/>
          </a:prstGeom>
          <a:noFill/>
        </p:spPr>
        <p:txBody>
          <a:bodyPr wrap="square" lIns="91440" tIns="45720" rIns="91440" bIns="45720" rtlCol="0" anchor="t">
            <a:spAutoFit/>
          </a:bodyPr>
          <a:lstStyle/>
          <a:p>
            <a:pPr algn="ctr"/>
            <a:r>
              <a:rPr lang="de-DE" sz="1000">
                <a:latin typeface="Barlow Medium"/>
              </a:rPr>
              <a:t>FS223</a:t>
            </a:r>
            <a:br>
              <a:rPr lang="de-DE" sz="1000">
                <a:latin typeface="Barlow Medium"/>
              </a:rPr>
            </a:br>
            <a:r>
              <a:rPr lang="de-DE" sz="1000">
                <a:latin typeface="Barlow Medium"/>
              </a:rPr>
              <a:t>GmbH &amp; Co</a:t>
            </a:r>
            <a:endParaRPr lang="de-DE" sz="1000"/>
          </a:p>
        </p:txBody>
      </p:sp>
      <p:sp>
        <p:nvSpPr>
          <p:cNvPr id="9" name="Rechteck 8">
            <a:extLst>
              <a:ext uri="{FF2B5EF4-FFF2-40B4-BE49-F238E27FC236}">
                <a16:creationId xmlns:a16="http://schemas.microsoft.com/office/drawing/2014/main" id="{A67A94F5-1960-064C-AFB7-F3181FB63215}"/>
              </a:ext>
            </a:extLst>
          </p:cNvPr>
          <p:cNvSpPr/>
          <p:nvPr/>
        </p:nvSpPr>
        <p:spPr>
          <a:xfrm>
            <a:off x="717845" y="1153160"/>
            <a:ext cx="3928784" cy="1689100"/>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DE"/>
          </a:p>
        </p:txBody>
      </p:sp>
      <p:grpSp>
        <p:nvGrpSpPr>
          <p:cNvPr id="11" name="Google Shape;5433;p57">
            <a:extLst>
              <a:ext uri="{FF2B5EF4-FFF2-40B4-BE49-F238E27FC236}">
                <a16:creationId xmlns:a16="http://schemas.microsoft.com/office/drawing/2014/main" id="{7F6A3ED9-150C-CD44-65BE-55861957D2E5}"/>
              </a:ext>
            </a:extLst>
          </p:cNvPr>
          <p:cNvGrpSpPr/>
          <p:nvPr/>
        </p:nvGrpSpPr>
        <p:grpSpPr>
          <a:xfrm>
            <a:off x="5419407" y="1151516"/>
            <a:ext cx="461539" cy="455513"/>
            <a:chOff x="6232000" y="1435050"/>
            <a:chExt cx="488225" cy="481850"/>
          </a:xfrm>
          <a:solidFill>
            <a:srgbClr val="538786"/>
          </a:solidFill>
        </p:grpSpPr>
        <p:sp>
          <p:nvSpPr>
            <p:cNvPr id="3" name="Google Shape;5434;p57">
              <a:extLst>
                <a:ext uri="{FF2B5EF4-FFF2-40B4-BE49-F238E27FC236}">
                  <a16:creationId xmlns:a16="http://schemas.microsoft.com/office/drawing/2014/main" id="{46285DCC-1F3B-B8F2-2052-2E6BE3C59541}"/>
                </a:ext>
              </a:extLst>
            </p:cNvPr>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5435;p57">
              <a:extLst>
                <a:ext uri="{FF2B5EF4-FFF2-40B4-BE49-F238E27FC236}">
                  <a16:creationId xmlns:a16="http://schemas.microsoft.com/office/drawing/2014/main" id="{DD7804A6-C0D8-9FF6-362C-312A54E472F5}"/>
                </a:ext>
              </a:extLst>
            </p:cNvPr>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5436;p57">
              <a:extLst>
                <a:ext uri="{FF2B5EF4-FFF2-40B4-BE49-F238E27FC236}">
                  <a16:creationId xmlns:a16="http://schemas.microsoft.com/office/drawing/2014/main" id="{F4D3CCEE-52D0-8066-FBE1-0A0BE88C5A11}"/>
                </a:ext>
              </a:extLst>
            </p:cNvPr>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5437;p57">
              <a:extLst>
                <a:ext uri="{FF2B5EF4-FFF2-40B4-BE49-F238E27FC236}">
                  <a16:creationId xmlns:a16="http://schemas.microsoft.com/office/drawing/2014/main" id="{BE1ED10C-179B-3F01-8018-6D2CC63B901B}"/>
                </a:ext>
              </a:extLst>
            </p:cNvPr>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5438;p57">
              <a:extLst>
                <a:ext uri="{FF2B5EF4-FFF2-40B4-BE49-F238E27FC236}">
                  <a16:creationId xmlns:a16="http://schemas.microsoft.com/office/drawing/2014/main" id="{ECB8F55D-F809-487A-2930-9DF7B795D78C}"/>
                </a:ext>
              </a:extLst>
            </p:cNvPr>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 name="Google Shape;5433;p57">
            <a:extLst>
              <a:ext uri="{FF2B5EF4-FFF2-40B4-BE49-F238E27FC236}">
                <a16:creationId xmlns:a16="http://schemas.microsoft.com/office/drawing/2014/main" id="{B44FF23A-C6AF-BF54-B03A-905CED3AC840}"/>
              </a:ext>
            </a:extLst>
          </p:cNvPr>
          <p:cNvGrpSpPr/>
          <p:nvPr/>
        </p:nvGrpSpPr>
        <p:grpSpPr>
          <a:xfrm>
            <a:off x="5419407" y="2203076"/>
            <a:ext cx="461539" cy="455513"/>
            <a:chOff x="6232000" y="1435050"/>
            <a:chExt cx="488225" cy="481850"/>
          </a:xfrm>
          <a:solidFill>
            <a:srgbClr val="538786"/>
          </a:solidFill>
        </p:grpSpPr>
        <p:sp>
          <p:nvSpPr>
            <p:cNvPr id="13" name="Google Shape;5434;p57">
              <a:extLst>
                <a:ext uri="{FF2B5EF4-FFF2-40B4-BE49-F238E27FC236}">
                  <a16:creationId xmlns:a16="http://schemas.microsoft.com/office/drawing/2014/main" id="{E4CECCDC-54AE-BAEB-1D08-68D0E7EBFD99}"/>
                </a:ext>
              </a:extLst>
            </p:cNvPr>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5435;p57">
              <a:extLst>
                <a:ext uri="{FF2B5EF4-FFF2-40B4-BE49-F238E27FC236}">
                  <a16:creationId xmlns:a16="http://schemas.microsoft.com/office/drawing/2014/main" id="{5CF5EF10-6775-A81E-2052-2138B076F9EF}"/>
                </a:ext>
              </a:extLst>
            </p:cNvPr>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5436;p57">
              <a:extLst>
                <a:ext uri="{FF2B5EF4-FFF2-40B4-BE49-F238E27FC236}">
                  <a16:creationId xmlns:a16="http://schemas.microsoft.com/office/drawing/2014/main" id="{52BC837C-A619-FC57-8485-CE6DA82833C0}"/>
                </a:ext>
              </a:extLst>
            </p:cNvPr>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5437;p57">
              <a:extLst>
                <a:ext uri="{FF2B5EF4-FFF2-40B4-BE49-F238E27FC236}">
                  <a16:creationId xmlns:a16="http://schemas.microsoft.com/office/drawing/2014/main" id="{CC12746D-2FA1-7448-4EF3-CDAE16B86EE1}"/>
                </a:ext>
              </a:extLst>
            </p:cNvPr>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5438;p57">
              <a:extLst>
                <a:ext uri="{FF2B5EF4-FFF2-40B4-BE49-F238E27FC236}">
                  <a16:creationId xmlns:a16="http://schemas.microsoft.com/office/drawing/2014/main" id="{B73FDAE6-A41E-EE26-8362-9BEF37AB4900}"/>
                </a:ext>
              </a:extLst>
            </p:cNvPr>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 name="Google Shape;5433;p57">
            <a:extLst>
              <a:ext uri="{FF2B5EF4-FFF2-40B4-BE49-F238E27FC236}">
                <a16:creationId xmlns:a16="http://schemas.microsoft.com/office/drawing/2014/main" id="{2501328C-3BBF-A240-334F-01203B3943A8}"/>
              </a:ext>
            </a:extLst>
          </p:cNvPr>
          <p:cNvGrpSpPr/>
          <p:nvPr/>
        </p:nvGrpSpPr>
        <p:grpSpPr>
          <a:xfrm>
            <a:off x="7286307" y="1151516"/>
            <a:ext cx="461539" cy="455513"/>
            <a:chOff x="6232000" y="1435050"/>
            <a:chExt cx="488225" cy="481850"/>
          </a:xfrm>
          <a:solidFill>
            <a:srgbClr val="538786"/>
          </a:solidFill>
        </p:grpSpPr>
        <p:sp>
          <p:nvSpPr>
            <p:cNvPr id="20" name="Google Shape;5434;p57">
              <a:extLst>
                <a:ext uri="{FF2B5EF4-FFF2-40B4-BE49-F238E27FC236}">
                  <a16:creationId xmlns:a16="http://schemas.microsoft.com/office/drawing/2014/main" id="{C451FC3A-7360-6385-0121-BB8F8B9FC8AB}"/>
                </a:ext>
              </a:extLst>
            </p:cNvPr>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5435;p57">
              <a:extLst>
                <a:ext uri="{FF2B5EF4-FFF2-40B4-BE49-F238E27FC236}">
                  <a16:creationId xmlns:a16="http://schemas.microsoft.com/office/drawing/2014/main" id="{958CB439-D0E9-7D65-B84F-7D2F593E0B8D}"/>
                </a:ext>
              </a:extLst>
            </p:cNvPr>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5436;p57">
              <a:extLst>
                <a:ext uri="{FF2B5EF4-FFF2-40B4-BE49-F238E27FC236}">
                  <a16:creationId xmlns:a16="http://schemas.microsoft.com/office/drawing/2014/main" id="{F1C14E57-141A-F8F3-8E43-90D0939EEDED}"/>
                </a:ext>
              </a:extLst>
            </p:cNvPr>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5437;p57">
              <a:extLst>
                <a:ext uri="{FF2B5EF4-FFF2-40B4-BE49-F238E27FC236}">
                  <a16:creationId xmlns:a16="http://schemas.microsoft.com/office/drawing/2014/main" id="{8D93C94F-2BE7-A3A6-6363-1CC6A0A8D17F}"/>
                </a:ext>
              </a:extLst>
            </p:cNvPr>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5438;p57">
              <a:extLst>
                <a:ext uri="{FF2B5EF4-FFF2-40B4-BE49-F238E27FC236}">
                  <a16:creationId xmlns:a16="http://schemas.microsoft.com/office/drawing/2014/main" id="{A335B509-32F0-111A-E037-D018E18B1982}"/>
                </a:ext>
              </a:extLst>
            </p:cNvPr>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2" name="Google Shape;5433;p57">
            <a:extLst>
              <a:ext uri="{FF2B5EF4-FFF2-40B4-BE49-F238E27FC236}">
                <a16:creationId xmlns:a16="http://schemas.microsoft.com/office/drawing/2014/main" id="{1633DACB-55EC-9000-A34D-4AA2FCFF9680}"/>
              </a:ext>
            </a:extLst>
          </p:cNvPr>
          <p:cNvGrpSpPr/>
          <p:nvPr/>
        </p:nvGrpSpPr>
        <p:grpSpPr>
          <a:xfrm>
            <a:off x="7286307" y="2225936"/>
            <a:ext cx="461539" cy="455513"/>
            <a:chOff x="6232000" y="1435050"/>
            <a:chExt cx="488225" cy="481850"/>
          </a:xfrm>
          <a:solidFill>
            <a:srgbClr val="538786"/>
          </a:solidFill>
        </p:grpSpPr>
        <p:sp>
          <p:nvSpPr>
            <p:cNvPr id="27" name="Google Shape;5434;p57">
              <a:extLst>
                <a:ext uri="{FF2B5EF4-FFF2-40B4-BE49-F238E27FC236}">
                  <a16:creationId xmlns:a16="http://schemas.microsoft.com/office/drawing/2014/main" id="{997A4D58-F400-DFBA-9DBA-51DD2E8EEF67}"/>
                </a:ext>
              </a:extLst>
            </p:cNvPr>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5435;p57">
              <a:extLst>
                <a:ext uri="{FF2B5EF4-FFF2-40B4-BE49-F238E27FC236}">
                  <a16:creationId xmlns:a16="http://schemas.microsoft.com/office/drawing/2014/main" id="{DFAF585C-F75F-A138-5A2C-10FB5459351E}"/>
                </a:ext>
              </a:extLst>
            </p:cNvPr>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5436;p57">
              <a:extLst>
                <a:ext uri="{FF2B5EF4-FFF2-40B4-BE49-F238E27FC236}">
                  <a16:creationId xmlns:a16="http://schemas.microsoft.com/office/drawing/2014/main" id="{56ED7C71-22B0-92A2-E9C9-20C7004F1FA0}"/>
                </a:ext>
              </a:extLst>
            </p:cNvPr>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5437;p57">
              <a:extLst>
                <a:ext uri="{FF2B5EF4-FFF2-40B4-BE49-F238E27FC236}">
                  <a16:creationId xmlns:a16="http://schemas.microsoft.com/office/drawing/2014/main" id="{36943D9D-25A3-DD39-8AB0-69BA047F1E1B}"/>
                </a:ext>
              </a:extLst>
            </p:cNvPr>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5438;p57">
              <a:extLst>
                <a:ext uri="{FF2B5EF4-FFF2-40B4-BE49-F238E27FC236}">
                  <a16:creationId xmlns:a16="http://schemas.microsoft.com/office/drawing/2014/main" id="{C47C0A69-0AEE-44F7-D432-2F1E891EC166}"/>
                </a:ext>
              </a:extLst>
            </p:cNvPr>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33" name="Gerade Verbindung mit Pfeil 32">
            <a:extLst>
              <a:ext uri="{FF2B5EF4-FFF2-40B4-BE49-F238E27FC236}">
                <a16:creationId xmlns:a16="http://schemas.microsoft.com/office/drawing/2014/main" id="{1226A732-72B6-5325-9F70-7C321AF2FB3C}"/>
              </a:ext>
            </a:extLst>
          </p:cNvPr>
          <p:cNvCxnSpPr/>
          <p:nvPr/>
        </p:nvCxnSpPr>
        <p:spPr>
          <a:xfrm flipV="1">
            <a:off x="5798819" y="1455419"/>
            <a:ext cx="1554480" cy="0"/>
          </a:xfrm>
          <a:prstGeom prst="straightConnector1">
            <a:avLst/>
          </a:prstGeom>
          <a:ln w="28575">
            <a:solidFill>
              <a:srgbClr val="538786"/>
            </a:solidFill>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CBBDF84F-2C3A-E78C-0695-133784279E4E}"/>
              </a:ext>
            </a:extLst>
          </p:cNvPr>
          <p:cNvCxnSpPr/>
          <p:nvPr/>
        </p:nvCxnSpPr>
        <p:spPr>
          <a:xfrm>
            <a:off x="5640791" y="1584960"/>
            <a:ext cx="1126" cy="646574"/>
          </a:xfrm>
          <a:prstGeom prst="straightConnector1">
            <a:avLst/>
          </a:prstGeom>
          <a:ln w="28575">
            <a:solidFill>
              <a:srgbClr val="538786"/>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2EA162A4-A451-4EAF-56D0-F942A3038D81}"/>
              </a:ext>
            </a:extLst>
          </p:cNvPr>
          <p:cNvCxnSpPr>
            <a:cxnSpLocks/>
          </p:cNvCxnSpPr>
          <p:nvPr/>
        </p:nvCxnSpPr>
        <p:spPr>
          <a:xfrm flipV="1">
            <a:off x="5798818" y="2565946"/>
            <a:ext cx="1554480" cy="0"/>
          </a:xfrm>
          <a:prstGeom prst="straightConnector1">
            <a:avLst/>
          </a:prstGeom>
          <a:ln w="28575">
            <a:solidFill>
              <a:srgbClr val="538786"/>
            </a:solidFill>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E6FA5182-3D12-0C13-2ABD-7D7FAEA80427}"/>
              </a:ext>
            </a:extLst>
          </p:cNvPr>
          <p:cNvCxnSpPr>
            <a:cxnSpLocks/>
          </p:cNvCxnSpPr>
          <p:nvPr/>
        </p:nvCxnSpPr>
        <p:spPr>
          <a:xfrm>
            <a:off x="7517649" y="1604443"/>
            <a:ext cx="1126" cy="646574"/>
          </a:xfrm>
          <a:prstGeom prst="straightConnector1">
            <a:avLst/>
          </a:prstGeom>
          <a:ln w="28575">
            <a:solidFill>
              <a:srgbClr val="538786"/>
            </a:solidFill>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55E3BF96-9900-A8B7-74A8-9D0D7F535DD5}"/>
              </a:ext>
            </a:extLst>
          </p:cNvPr>
          <p:cNvCxnSpPr/>
          <p:nvPr/>
        </p:nvCxnSpPr>
        <p:spPr>
          <a:xfrm>
            <a:off x="5818909" y="1578118"/>
            <a:ext cx="1487198" cy="837767"/>
          </a:xfrm>
          <a:prstGeom prst="straightConnector1">
            <a:avLst/>
          </a:prstGeom>
          <a:ln w="28575">
            <a:solidFill>
              <a:srgbClr val="538786"/>
            </a:solidFill>
          </a:ln>
        </p:spPr>
        <p:style>
          <a:lnRef idx="1">
            <a:schemeClr val="accent1"/>
          </a:lnRef>
          <a:fillRef idx="0">
            <a:schemeClr val="accent1"/>
          </a:fillRef>
          <a:effectRef idx="0">
            <a:schemeClr val="accent1"/>
          </a:effectRef>
          <a:fontRef idx="minor">
            <a:schemeClr val="tx1"/>
          </a:fontRef>
        </p:style>
      </p:cxnSp>
      <p:cxnSp>
        <p:nvCxnSpPr>
          <p:cNvPr id="44" name="Gerade Verbindung mit Pfeil 43">
            <a:extLst>
              <a:ext uri="{FF2B5EF4-FFF2-40B4-BE49-F238E27FC236}">
                <a16:creationId xmlns:a16="http://schemas.microsoft.com/office/drawing/2014/main" id="{12074B2D-9D30-B968-7C88-B6D2683464E6}"/>
              </a:ext>
            </a:extLst>
          </p:cNvPr>
          <p:cNvCxnSpPr/>
          <p:nvPr/>
        </p:nvCxnSpPr>
        <p:spPr>
          <a:xfrm flipV="1">
            <a:off x="5857874" y="1565130"/>
            <a:ext cx="1506681" cy="844261"/>
          </a:xfrm>
          <a:prstGeom prst="straightConnector1">
            <a:avLst/>
          </a:prstGeom>
          <a:ln w="28575">
            <a:solidFill>
              <a:srgbClr val="538786"/>
            </a:solidFill>
          </a:ln>
        </p:spPr>
        <p:style>
          <a:lnRef idx="1">
            <a:schemeClr val="accent1"/>
          </a:lnRef>
          <a:fillRef idx="0">
            <a:schemeClr val="accent1"/>
          </a:fillRef>
          <a:effectRef idx="0">
            <a:schemeClr val="accent1"/>
          </a:effectRef>
          <a:fontRef idx="minor">
            <a:schemeClr val="tx1"/>
          </a:fontRef>
        </p:style>
      </p:cxnSp>
      <p:sp>
        <p:nvSpPr>
          <p:cNvPr id="46" name="Textfeld 45">
            <a:extLst>
              <a:ext uri="{FF2B5EF4-FFF2-40B4-BE49-F238E27FC236}">
                <a16:creationId xmlns:a16="http://schemas.microsoft.com/office/drawing/2014/main" id="{37E2D1EB-4CFD-E1A4-DB31-3F378BE0CE69}"/>
              </a:ext>
            </a:extLst>
          </p:cNvPr>
          <p:cNvSpPr txBox="1"/>
          <p:nvPr/>
        </p:nvSpPr>
        <p:spPr>
          <a:xfrm>
            <a:off x="720869" y="3156238"/>
            <a:ext cx="4295342"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2000">
                <a:latin typeface="Darker Grotesque Black"/>
              </a:rPr>
              <a:t>Ziele</a:t>
            </a:r>
          </a:p>
          <a:p>
            <a:pPr marL="285750" indent="-285750">
              <a:buFont typeface="Calibri"/>
              <a:buChar char="-"/>
            </a:pPr>
            <a:r>
              <a:rPr lang="de-DE">
                <a:latin typeface="Barlow Medium"/>
              </a:rPr>
              <a:t>Erstellen einer effizienten Verwaltungssoftware</a:t>
            </a:r>
          </a:p>
          <a:p>
            <a:pPr marL="285750" lvl="1" indent="-285750">
              <a:buFont typeface="Courier New"/>
              <a:buChar char="o"/>
            </a:pPr>
            <a:r>
              <a:rPr lang="de-DE">
                <a:latin typeface="Barlow Medium"/>
              </a:rPr>
              <a:t>Langfristige Optimierung von Abläufen</a:t>
            </a:r>
          </a:p>
          <a:p>
            <a:pPr marL="285750" lvl="1" indent="-285750">
              <a:buFont typeface="Courier New"/>
              <a:buChar char="o"/>
            </a:pPr>
            <a:r>
              <a:rPr lang="de-DE">
                <a:latin typeface="Barlow Medium"/>
              </a:rPr>
              <a:t>Effektivere Verwaltung von Ressourcen</a:t>
            </a:r>
          </a:p>
          <a:p>
            <a:pPr marL="285750" indent="-285750">
              <a:buFont typeface="Calibri"/>
              <a:buChar char="-"/>
            </a:pPr>
            <a:r>
              <a:rPr lang="de-DE" b="1">
                <a:latin typeface="Barlow Medium"/>
              </a:rPr>
              <a:t>Kundenverwaltung</a:t>
            </a:r>
            <a:endParaRPr lang="de-DE">
              <a:latin typeface="Barlow Medium"/>
            </a:endParaRPr>
          </a:p>
        </p:txBody>
      </p:sp>
      <p:grpSp>
        <p:nvGrpSpPr>
          <p:cNvPr id="56" name="Google Shape;387;p29">
            <a:extLst>
              <a:ext uri="{FF2B5EF4-FFF2-40B4-BE49-F238E27FC236}">
                <a16:creationId xmlns:a16="http://schemas.microsoft.com/office/drawing/2014/main" id="{98B0DF52-7FC3-2B82-92C2-1531FF64A906}"/>
              </a:ext>
            </a:extLst>
          </p:cNvPr>
          <p:cNvGrpSpPr/>
          <p:nvPr/>
        </p:nvGrpSpPr>
        <p:grpSpPr>
          <a:xfrm>
            <a:off x="3492391" y="4705611"/>
            <a:ext cx="2161042" cy="116400"/>
            <a:chOff x="1738925" y="4718600"/>
            <a:chExt cx="2161042" cy="116400"/>
          </a:xfrm>
        </p:grpSpPr>
        <p:sp>
          <p:nvSpPr>
            <p:cNvPr id="48" name="Google Shape;388;p29">
              <a:hlinkClick r:id="" action="ppaction://noaction"/>
              <a:extLst>
                <a:ext uri="{FF2B5EF4-FFF2-40B4-BE49-F238E27FC236}">
                  <a16:creationId xmlns:a16="http://schemas.microsoft.com/office/drawing/2014/main" id="{BF567508-B554-6302-66D7-7D0D2B30AB39}"/>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 name="Google Shape;389;p29">
              <a:hlinkClick r:id="" action="ppaction://noaction"/>
              <a:extLst>
                <a:ext uri="{FF2B5EF4-FFF2-40B4-BE49-F238E27FC236}">
                  <a16:creationId xmlns:a16="http://schemas.microsoft.com/office/drawing/2014/main" id="{73FA0C4D-D9EA-5572-A37E-480FE573ECC3}"/>
                </a:ext>
              </a:extLst>
            </p:cNvPr>
            <p:cNvSpPr/>
            <p:nvPr/>
          </p:nvSpPr>
          <p:spPr>
            <a:xfrm>
              <a:off x="2323109"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0" name="Google Shape;390;p29">
              <a:hlinkClick r:id="" action="ppaction://noaction"/>
              <a:extLst>
                <a:ext uri="{FF2B5EF4-FFF2-40B4-BE49-F238E27FC236}">
                  <a16:creationId xmlns:a16="http://schemas.microsoft.com/office/drawing/2014/main" id="{8DDC8813-B758-FA07-6138-D142EF35DDA9}"/>
                </a:ext>
              </a:extLst>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 name="Google Shape;391;p29">
              <a:hlinkClick r:id="" action="ppaction://noaction"/>
              <a:extLst>
                <a:ext uri="{FF2B5EF4-FFF2-40B4-BE49-F238E27FC236}">
                  <a16:creationId xmlns:a16="http://schemas.microsoft.com/office/drawing/2014/main" id="{733703CB-C184-0EED-1B35-D65ABE374CE6}"/>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2" name="Google Shape;392;p29">
              <a:hlinkClick r:id="" action="ppaction://noaction"/>
              <a:extLst>
                <a:ext uri="{FF2B5EF4-FFF2-40B4-BE49-F238E27FC236}">
                  <a16:creationId xmlns:a16="http://schemas.microsoft.com/office/drawing/2014/main" id="{7B76421E-1C0E-60C1-FF6D-E05F0E450A87}"/>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3" name="Google Shape;393;p29">
              <a:hlinkClick r:id="" action="ppaction://noaction"/>
              <a:extLst>
                <a:ext uri="{FF2B5EF4-FFF2-40B4-BE49-F238E27FC236}">
                  <a16:creationId xmlns:a16="http://schemas.microsoft.com/office/drawing/2014/main" id="{01E75644-2710-41E1-CE9F-335844269389}"/>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4" name="Google Shape;394;p29">
              <a:hlinkClick r:id="" action="ppaction://noaction"/>
              <a:extLst>
                <a:ext uri="{FF2B5EF4-FFF2-40B4-BE49-F238E27FC236}">
                  <a16:creationId xmlns:a16="http://schemas.microsoft.com/office/drawing/2014/main" id="{CA27ACFF-ADFD-976F-CB04-1CE8127F2E51}"/>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 name="Google Shape;407;p29">
              <a:hlinkClick r:id="" action="ppaction://noaction"/>
              <a:extLst>
                <a:ext uri="{FF2B5EF4-FFF2-40B4-BE49-F238E27FC236}">
                  <a16:creationId xmlns:a16="http://schemas.microsoft.com/office/drawing/2014/main" id="{7D0C1105-5A34-9327-5A7E-21C1768AFACB}"/>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FF015098-AAF1-3BAD-7B7E-985E2E8A4D9D}"/>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3445986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7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7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70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nodeType="withEffect">
                                  <p:stCondLst>
                                    <p:cond delay="10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nodeType="withEffect">
                                  <p:stCondLst>
                                    <p:cond delay="10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nodeType="withEffect">
                                  <p:stCondLst>
                                    <p:cond delay="100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100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10" presetClass="entr" presetSubtype="0" fill="hold" nodeType="withEffect">
                                  <p:stCondLst>
                                    <p:cond delay="100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6">
                                            <p:txEl>
                                              <p:pRg st="0" end="0"/>
                                            </p:txEl>
                                          </p:spTgt>
                                        </p:tgtEl>
                                        <p:attrNameLst>
                                          <p:attrName>style.visibility</p:attrName>
                                        </p:attrNameLst>
                                      </p:cBhvr>
                                      <p:to>
                                        <p:strVal val="visible"/>
                                      </p:to>
                                    </p:set>
                                    <p:animEffect transition="in" filter="fade">
                                      <p:cBhvr>
                                        <p:cTn id="39" dur="500"/>
                                        <p:tgtEl>
                                          <p:spTgt spid="46">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6">
                                            <p:txEl>
                                              <p:pRg st="1" end="1"/>
                                            </p:txEl>
                                          </p:spTgt>
                                        </p:tgtEl>
                                        <p:attrNameLst>
                                          <p:attrName>style.visibility</p:attrName>
                                        </p:attrNameLst>
                                      </p:cBhvr>
                                      <p:to>
                                        <p:strVal val="visible"/>
                                      </p:to>
                                    </p:set>
                                    <p:animEffect transition="in" filter="fade">
                                      <p:cBhvr>
                                        <p:cTn id="44" dur="500"/>
                                        <p:tgtEl>
                                          <p:spTgt spid="46">
                                            <p:txEl>
                                              <p:pRg st="1" end="1"/>
                                            </p:txEl>
                                          </p:spTgt>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46">
                                            <p:txEl>
                                              <p:pRg st="2" end="2"/>
                                            </p:txEl>
                                          </p:spTgt>
                                        </p:tgtEl>
                                        <p:attrNameLst>
                                          <p:attrName>style.visibility</p:attrName>
                                        </p:attrNameLst>
                                      </p:cBhvr>
                                      <p:to>
                                        <p:strVal val="visible"/>
                                      </p:to>
                                    </p:set>
                                    <p:animEffect transition="in" filter="fade">
                                      <p:cBhvr>
                                        <p:cTn id="47" dur="500"/>
                                        <p:tgtEl>
                                          <p:spTgt spid="46">
                                            <p:txEl>
                                              <p:pRg st="2" end="2"/>
                                            </p:txEl>
                                          </p:spTgt>
                                        </p:tgtEl>
                                      </p:cBhvr>
                                    </p:animEffect>
                                  </p:childTnLst>
                                </p:cTn>
                              </p:par>
                              <p:par>
                                <p:cTn id="48" presetID="10" presetClass="entr" presetSubtype="0" fill="hold" grpId="0" nodeType="withEffect">
                                  <p:stCondLst>
                                    <p:cond delay="1000"/>
                                  </p:stCondLst>
                                  <p:childTnLst>
                                    <p:set>
                                      <p:cBhvr>
                                        <p:cTn id="49" dur="1" fill="hold">
                                          <p:stCondLst>
                                            <p:cond delay="0"/>
                                          </p:stCondLst>
                                        </p:cTn>
                                        <p:tgtEl>
                                          <p:spTgt spid="46">
                                            <p:txEl>
                                              <p:pRg st="3" end="3"/>
                                            </p:txEl>
                                          </p:spTgt>
                                        </p:tgtEl>
                                        <p:attrNameLst>
                                          <p:attrName>style.visibility</p:attrName>
                                        </p:attrNameLst>
                                      </p:cBhvr>
                                      <p:to>
                                        <p:strVal val="visible"/>
                                      </p:to>
                                    </p:set>
                                    <p:animEffect transition="in" filter="fade">
                                      <p:cBhvr>
                                        <p:cTn id="50" dur="500"/>
                                        <p:tgtEl>
                                          <p:spTgt spid="46">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6">
                                            <p:txEl>
                                              <p:pRg st="4" end="4"/>
                                            </p:txEl>
                                          </p:spTgt>
                                        </p:tgtEl>
                                        <p:attrNameLst>
                                          <p:attrName>style.visibility</p:attrName>
                                        </p:attrNameLst>
                                      </p:cBhvr>
                                      <p:to>
                                        <p:strVal val="visible"/>
                                      </p:to>
                                    </p:set>
                                    <p:animEffect transition="in" filter="fade">
                                      <p:cBhvr>
                                        <p:cTn id="55" dur="500"/>
                                        <p:tgtEl>
                                          <p:spTgt spid="4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8"/>
          <p:cNvSpPr txBox="1">
            <a:spLocks noGrp="1"/>
          </p:cNvSpPr>
          <p:nvPr>
            <p:ph type="title"/>
          </p:nvPr>
        </p:nvSpPr>
        <p:spPr>
          <a:xfrm>
            <a:off x="4047175" y="2775800"/>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Anforderungen</a:t>
            </a:r>
            <a:endParaRPr/>
          </a:p>
        </p:txBody>
      </p:sp>
      <p:sp>
        <p:nvSpPr>
          <p:cNvPr id="337" name="Google Shape;337;p28"/>
          <p:cNvSpPr txBox="1">
            <a:spLocks noGrp="1"/>
          </p:cNvSpPr>
          <p:nvPr>
            <p:ph type="title" idx="2"/>
          </p:nvPr>
        </p:nvSpPr>
        <p:spPr>
          <a:xfrm>
            <a:off x="4047175" y="1525800"/>
            <a:ext cx="1731600" cy="101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pic>
        <p:nvPicPr>
          <p:cNvPr id="338" name="Google Shape;338;p28"/>
          <p:cNvPicPr preferRelativeResize="0">
            <a:picLocks noGrp="1"/>
          </p:cNvPicPr>
          <p:nvPr>
            <p:ph type="pic" idx="3"/>
          </p:nvPr>
        </p:nvPicPr>
        <p:blipFill rotWithShape="1">
          <a:blip r:embed="rId3">
            <a:alphaModFix/>
          </a:blip>
          <a:srcRect l="16439" r="16432"/>
          <a:stretch/>
        </p:blipFill>
        <p:spPr>
          <a:xfrm>
            <a:off x="713225" y="1200862"/>
            <a:ext cx="2760600" cy="2741700"/>
          </a:xfrm>
          <a:prstGeom prst="roundRect">
            <a:avLst>
              <a:gd name="adj" fmla="val 16667"/>
            </a:avLst>
          </a:prstGeom>
        </p:spPr>
      </p:pic>
      <p:grpSp>
        <p:nvGrpSpPr>
          <p:cNvPr id="11" name="Google Shape;387;p29">
            <a:extLst>
              <a:ext uri="{FF2B5EF4-FFF2-40B4-BE49-F238E27FC236}">
                <a16:creationId xmlns:a16="http://schemas.microsoft.com/office/drawing/2014/main" id="{B2C9998F-1472-1430-01F7-447D89F2C1F2}"/>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0A39C976-2CA2-18A5-D6D1-B8F357EBA5C1}"/>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206BFF14-63D2-A2DB-49EC-584A4EC4AEEC}"/>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E0B64786-700F-C072-57BC-020175ABFA9D}"/>
                </a:ext>
              </a:extLst>
            </p:cNvPr>
            <p:cNvSpPr/>
            <p:nvPr/>
          </p:nvSpPr>
          <p:spPr>
            <a:xfrm>
              <a:off x="2615200"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77ED7BF6-7CF4-5355-051A-18E06026E494}"/>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EC23BBDC-B3B0-91FD-12DF-CE6472657022}"/>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F68D6F10-41F0-76B4-1303-3C28422FC9E3}"/>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DEAE0507-FB56-1179-11B9-0E85B4AF8C0B}"/>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F97E1A2A-D7EC-1E18-AF27-07800FFFB2A2}"/>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90A098F9-1EEC-E382-0E59-C7464EC64D3E}"/>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grpSp>
        <p:nvGrpSpPr>
          <p:cNvPr id="69" name="Google Shape;6720;p60">
            <a:extLst>
              <a:ext uri="{FF2B5EF4-FFF2-40B4-BE49-F238E27FC236}">
                <a16:creationId xmlns:a16="http://schemas.microsoft.com/office/drawing/2014/main" id="{3CA3DFE1-9D05-4321-8D20-8F19D6C58364}"/>
              </a:ext>
            </a:extLst>
          </p:cNvPr>
          <p:cNvGrpSpPr/>
          <p:nvPr/>
        </p:nvGrpSpPr>
        <p:grpSpPr>
          <a:xfrm>
            <a:off x="1094810" y="2917575"/>
            <a:ext cx="349479" cy="349479"/>
            <a:chOff x="-33286325" y="3586425"/>
            <a:chExt cx="291450" cy="291450"/>
          </a:xfrm>
          <a:solidFill>
            <a:srgbClr val="538786"/>
          </a:solidFill>
        </p:grpSpPr>
        <p:sp>
          <p:nvSpPr>
            <p:cNvPr id="70" name="Google Shape;6721;p60">
              <a:extLst>
                <a:ext uri="{FF2B5EF4-FFF2-40B4-BE49-F238E27FC236}">
                  <a16:creationId xmlns:a16="http://schemas.microsoft.com/office/drawing/2014/main" id="{FE75BA3B-E620-4D11-B51E-D7FFA42E47A9}"/>
                </a:ext>
              </a:extLst>
            </p:cNvPr>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722;p60">
              <a:extLst>
                <a:ext uri="{FF2B5EF4-FFF2-40B4-BE49-F238E27FC236}">
                  <a16:creationId xmlns:a16="http://schemas.microsoft.com/office/drawing/2014/main" id="{324F2A59-367F-4438-9E12-ED6743E14D07}"/>
                </a:ext>
              </a:extLst>
            </p:cNvPr>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723;p60">
              <a:extLst>
                <a:ext uri="{FF2B5EF4-FFF2-40B4-BE49-F238E27FC236}">
                  <a16:creationId xmlns:a16="http://schemas.microsoft.com/office/drawing/2014/main" id="{8CAECE57-CE67-442A-8437-B8F4BDF46B92}"/>
                </a:ext>
              </a:extLst>
            </p:cNvPr>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724;p60">
              <a:extLst>
                <a:ext uri="{FF2B5EF4-FFF2-40B4-BE49-F238E27FC236}">
                  <a16:creationId xmlns:a16="http://schemas.microsoft.com/office/drawing/2014/main" id="{07978B03-F6D1-4717-A81A-F0FB4E1A65BF}"/>
                </a:ext>
              </a:extLst>
            </p:cNvPr>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725;p60">
              <a:extLst>
                <a:ext uri="{FF2B5EF4-FFF2-40B4-BE49-F238E27FC236}">
                  <a16:creationId xmlns:a16="http://schemas.microsoft.com/office/drawing/2014/main" id="{177C6F63-B0C8-4981-BF32-53E221414148}"/>
                </a:ext>
              </a:extLst>
            </p:cNvPr>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07;p59">
            <a:extLst>
              <a:ext uri="{FF2B5EF4-FFF2-40B4-BE49-F238E27FC236}">
                <a16:creationId xmlns:a16="http://schemas.microsoft.com/office/drawing/2014/main" id="{5AD3C4F3-61F3-4AD1-B65D-CCE1ADB442AB}"/>
              </a:ext>
            </a:extLst>
          </p:cNvPr>
          <p:cNvGrpSpPr/>
          <p:nvPr/>
        </p:nvGrpSpPr>
        <p:grpSpPr>
          <a:xfrm>
            <a:off x="1094810" y="1419945"/>
            <a:ext cx="313390" cy="311727"/>
            <a:chOff x="2404875" y="3955825"/>
            <a:chExt cx="296950" cy="295375"/>
          </a:xfrm>
          <a:solidFill>
            <a:srgbClr val="538786"/>
          </a:solidFill>
        </p:grpSpPr>
        <p:sp>
          <p:nvSpPr>
            <p:cNvPr id="64" name="Google Shape;6308;p59">
              <a:extLst>
                <a:ext uri="{FF2B5EF4-FFF2-40B4-BE49-F238E27FC236}">
                  <a16:creationId xmlns:a16="http://schemas.microsoft.com/office/drawing/2014/main" id="{40B445DF-7521-4CA2-8E39-44E3CCB3E013}"/>
                </a:ext>
              </a:extLst>
            </p:cNvPr>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309;p59">
              <a:extLst>
                <a:ext uri="{FF2B5EF4-FFF2-40B4-BE49-F238E27FC236}">
                  <a16:creationId xmlns:a16="http://schemas.microsoft.com/office/drawing/2014/main" id="{CB071CAB-4DC5-40FD-8222-06D50BC9C204}"/>
                </a:ext>
              </a:extLst>
            </p:cNvPr>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310;p59">
              <a:extLst>
                <a:ext uri="{FF2B5EF4-FFF2-40B4-BE49-F238E27FC236}">
                  <a16:creationId xmlns:a16="http://schemas.microsoft.com/office/drawing/2014/main" id="{849EE8DE-74CA-43C4-8AF9-F198B5978C8C}"/>
                </a:ext>
              </a:extLst>
            </p:cNvPr>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311;p59">
              <a:extLst>
                <a:ext uri="{FF2B5EF4-FFF2-40B4-BE49-F238E27FC236}">
                  <a16:creationId xmlns:a16="http://schemas.microsoft.com/office/drawing/2014/main" id="{1ABB4D8E-9BAF-428B-A2A0-632DFD2AC13C}"/>
                </a:ext>
              </a:extLst>
            </p:cNvPr>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31"/>
          <p:cNvSpPr txBox="1">
            <a:spLocks noGrp="1"/>
          </p:cNvSpPr>
          <p:nvPr>
            <p:ph type="subTitle" idx="6"/>
          </p:nvPr>
        </p:nvSpPr>
        <p:spPr>
          <a:xfrm>
            <a:off x="1598951" y="2917575"/>
            <a:ext cx="2592600" cy="4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Kann Ziele</a:t>
            </a:r>
            <a:endParaRPr/>
          </a:p>
        </p:txBody>
      </p:sp>
      <p:sp>
        <p:nvSpPr>
          <p:cNvPr id="458" name="Google Shape;458;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Anforderungen</a:t>
            </a:r>
            <a:endParaRPr/>
          </a:p>
        </p:txBody>
      </p:sp>
      <p:sp>
        <p:nvSpPr>
          <p:cNvPr id="459" name="Google Shape;459;p31"/>
          <p:cNvSpPr txBox="1">
            <a:spLocks noGrp="1"/>
          </p:cNvSpPr>
          <p:nvPr>
            <p:ph type="subTitle" idx="1"/>
          </p:nvPr>
        </p:nvSpPr>
        <p:spPr>
          <a:xfrm>
            <a:off x="1598950" y="1753075"/>
            <a:ext cx="2592600" cy="10995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a:t>Festlegung von Stammdaten</a:t>
            </a:r>
          </a:p>
          <a:p>
            <a:pPr marL="171450" lvl="0" indent="-171450" algn="l" rtl="0">
              <a:spcBef>
                <a:spcPts val="0"/>
              </a:spcBef>
              <a:spcAft>
                <a:spcPts val="0"/>
              </a:spcAft>
              <a:buFont typeface="Arial" panose="020B0604020202020204" pitchFamily="34" charset="0"/>
              <a:buChar char="•"/>
            </a:pPr>
            <a:r>
              <a:rPr lang="en"/>
              <a:t>Bearbeitung von Stammdaten via User-Ansicht</a:t>
            </a:r>
          </a:p>
          <a:p>
            <a:pPr marL="171450" lvl="0" indent="-171450" algn="l" rtl="0">
              <a:spcBef>
                <a:spcPts val="0"/>
              </a:spcBef>
              <a:spcAft>
                <a:spcPts val="0"/>
              </a:spcAft>
              <a:buFont typeface="Arial" panose="020B0604020202020204" pitchFamily="34" charset="0"/>
              <a:buChar char="•"/>
            </a:pPr>
            <a:r>
              <a:rPr lang="en"/>
              <a:t>Bearbeitung von Stammdaten via Admin-Ansicht</a:t>
            </a:r>
            <a:endParaRPr/>
          </a:p>
        </p:txBody>
      </p:sp>
      <p:sp>
        <p:nvSpPr>
          <p:cNvPr id="460" name="Google Shape;460;p31"/>
          <p:cNvSpPr txBox="1">
            <a:spLocks noGrp="1"/>
          </p:cNvSpPr>
          <p:nvPr>
            <p:ph type="subTitle" idx="2"/>
          </p:nvPr>
        </p:nvSpPr>
        <p:spPr>
          <a:xfrm>
            <a:off x="5477578" y="1753075"/>
            <a:ext cx="2592600" cy="1099500"/>
          </a:xfrm>
          <a:prstGeom prst="rect">
            <a:avLst/>
          </a:prstGeom>
        </p:spPr>
        <p:txBody>
          <a:bodyPr spcFirstLastPara="1" wrap="square" lIns="91425" tIns="91425" rIns="91425" bIns="91425" anchor="t" anchorCtr="0">
            <a:noAutofit/>
          </a:bodyPr>
          <a:lstStyle/>
          <a:p>
            <a:pPr marL="171450" indent="-171450">
              <a:buFontTx/>
              <a:buChar char="-"/>
            </a:pPr>
            <a:r>
              <a:rPr lang="en" err="1"/>
              <a:t>Erstellen</a:t>
            </a:r>
            <a:r>
              <a:rPr lang="en"/>
              <a:t> von User-Dashboard </a:t>
            </a:r>
          </a:p>
          <a:p>
            <a:pPr marL="171450" lvl="0" indent="-171450" algn="l" rtl="0">
              <a:spcBef>
                <a:spcPts val="0"/>
              </a:spcBef>
              <a:spcAft>
                <a:spcPts val="0"/>
              </a:spcAft>
              <a:buFontTx/>
              <a:buChar char="-"/>
            </a:pPr>
            <a:r>
              <a:rPr lang="en" err="1"/>
              <a:t>Erstellen</a:t>
            </a:r>
            <a:r>
              <a:rPr lang="en"/>
              <a:t> </a:t>
            </a:r>
            <a:r>
              <a:rPr lang="en" err="1"/>
              <a:t>einer</a:t>
            </a:r>
            <a:r>
              <a:rPr lang="en"/>
              <a:t> Homepage</a:t>
            </a:r>
          </a:p>
          <a:p>
            <a:pPr marL="171450" indent="-171450">
              <a:buFontTx/>
              <a:buChar char="-"/>
            </a:pPr>
            <a:r>
              <a:rPr lang="en" err="1"/>
              <a:t>Erstellen</a:t>
            </a:r>
            <a:r>
              <a:rPr lang="en"/>
              <a:t> </a:t>
            </a:r>
            <a:r>
              <a:rPr lang="en" err="1"/>
              <a:t>eines</a:t>
            </a:r>
            <a:r>
              <a:rPr lang="en"/>
              <a:t> </a:t>
            </a:r>
            <a:r>
              <a:rPr lang="en" err="1"/>
              <a:t>Konzeptes</a:t>
            </a:r>
            <a:r>
              <a:rPr lang="en"/>
              <a:t> </a:t>
            </a:r>
            <a:r>
              <a:rPr lang="en" err="1"/>
              <a:t>einer</a:t>
            </a:r>
            <a:r>
              <a:rPr lang="en"/>
              <a:t> </a:t>
            </a:r>
            <a:r>
              <a:rPr lang="en" err="1"/>
              <a:t>grapfischen</a:t>
            </a:r>
            <a:r>
              <a:rPr lang="en"/>
              <a:t> </a:t>
            </a:r>
            <a:r>
              <a:rPr lang="en" err="1"/>
              <a:t>Oberfläche</a:t>
            </a:r>
          </a:p>
        </p:txBody>
      </p:sp>
      <p:sp>
        <p:nvSpPr>
          <p:cNvPr id="461" name="Google Shape;461;p31"/>
          <p:cNvSpPr txBox="1">
            <a:spLocks noGrp="1"/>
          </p:cNvSpPr>
          <p:nvPr>
            <p:ph type="subTitle" idx="3"/>
          </p:nvPr>
        </p:nvSpPr>
        <p:spPr>
          <a:xfrm>
            <a:off x="1598950" y="3298725"/>
            <a:ext cx="2592600" cy="10995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
              <a:t>Guthaben einsehen</a:t>
            </a:r>
          </a:p>
          <a:p>
            <a:pPr marL="171450" lvl="0" indent="-171450" algn="l" rtl="0">
              <a:spcBef>
                <a:spcPts val="0"/>
              </a:spcBef>
              <a:spcAft>
                <a:spcPts val="0"/>
              </a:spcAft>
              <a:buFontTx/>
              <a:buChar char="-"/>
            </a:pPr>
            <a:r>
              <a:rPr lang="en"/>
              <a:t>Guthaben verwalten</a:t>
            </a:r>
          </a:p>
          <a:p>
            <a:pPr marL="171450" lvl="0" indent="-171450" algn="l" rtl="0">
              <a:spcBef>
                <a:spcPts val="0"/>
              </a:spcBef>
              <a:spcAft>
                <a:spcPts val="0"/>
              </a:spcAft>
              <a:buFontTx/>
              <a:buChar char="-"/>
            </a:pPr>
            <a:r>
              <a:rPr lang="en"/>
              <a:t>Mitgliedschaftsverwaltung</a:t>
            </a:r>
            <a:endParaRPr/>
          </a:p>
        </p:txBody>
      </p:sp>
      <p:sp>
        <p:nvSpPr>
          <p:cNvPr id="462" name="Google Shape;462;p31"/>
          <p:cNvSpPr txBox="1">
            <a:spLocks noGrp="1"/>
          </p:cNvSpPr>
          <p:nvPr>
            <p:ph type="subTitle" idx="4"/>
          </p:nvPr>
        </p:nvSpPr>
        <p:spPr>
          <a:xfrm>
            <a:off x="5477578" y="3298725"/>
            <a:ext cx="2592600" cy="10995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
              <a:t>Login-/Registrierungsmaske für den User erstellen</a:t>
            </a:r>
          </a:p>
          <a:p>
            <a:pPr marL="171450" lvl="0" indent="-171450" algn="l" rtl="0">
              <a:spcBef>
                <a:spcPts val="0"/>
              </a:spcBef>
              <a:spcAft>
                <a:spcPts val="0"/>
              </a:spcAft>
              <a:buFontTx/>
              <a:buChar char="-"/>
            </a:pPr>
            <a:endParaRPr/>
          </a:p>
        </p:txBody>
      </p:sp>
      <p:sp>
        <p:nvSpPr>
          <p:cNvPr id="463" name="Google Shape;463;p31"/>
          <p:cNvSpPr txBox="1">
            <a:spLocks noGrp="1"/>
          </p:cNvSpPr>
          <p:nvPr>
            <p:ph type="subTitle" idx="5"/>
          </p:nvPr>
        </p:nvSpPr>
        <p:spPr>
          <a:xfrm>
            <a:off x="1598951" y="1371775"/>
            <a:ext cx="2592600" cy="4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Muss Ziele</a:t>
            </a:r>
            <a:endParaRPr/>
          </a:p>
        </p:txBody>
      </p:sp>
      <p:sp>
        <p:nvSpPr>
          <p:cNvPr id="464" name="Google Shape;464;p31"/>
          <p:cNvSpPr txBox="1">
            <a:spLocks noGrp="1"/>
          </p:cNvSpPr>
          <p:nvPr>
            <p:ph type="subTitle" idx="7"/>
          </p:nvPr>
        </p:nvSpPr>
        <p:spPr>
          <a:xfrm>
            <a:off x="5477563" y="1371775"/>
            <a:ext cx="2592600" cy="4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Soll Ziele</a:t>
            </a:r>
            <a:endParaRPr/>
          </a:p>
        </p:txBody>
      </p:sp>
      <p:sp>
        <p:nvSpPr>
          <p:cNvPr id="465" name="Google Shape;465;p31"/>
          <p:cNvSpPr txBox="1">
            <a:spLocks noGrp="1"/>
          </p:cNvSpPr>
          <p:nvPr>
            <p:ph type="subTitle" idx="8"/>
          </p:nvPr>
        </p:nvSpPr>
        <p:spPr>
          <a:xfrm>
            <a:off x="5477563" y="2917575"/>
            <a:ext cx="2592600" cy="4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Abgrenzungskriterien</a:t>
            </a:r>
            <a:endParaRPr/>
          </a:p>
        </p:txBody>
      </p:sp>
      <p:grpSp>
        <p:nvGrpSpPr>
          <p:cNvPr id="466" name="Google Shape;466;p31"/>
          <p:cNvGrpSpPr/>
          <p:nvPr/>
        </p:nvGrpSpPr>
        <p:grpSpPr>
          <a:xfrm>
            <a:off x="4968977" y="1463011"/>
            <a:ext cx="296442" cy="278333"/>
            <a:chOff x="6799877" y="1493899"/>
            <a:chExt cx="296442" cy="278333"/>
          </a:xfrm>
        </p:grpSpPr>
        <p:sp>
          <p:nvSpPr>
            <p:cNvPr id="467" name="Google Shape;467;p31"/>
            <p:cNvSpPr/>
            <p:nvPr/>
          </p:nvSpPr>
          <p:spPr>
            <a:xfrm>
              <a:off x="6921749" y="1703021"/>
              <a:ext cx="52254" cy="69211"/>
            </a:xfrm>
            <a:custGeom>
              <a:avLst/>
              <a:gdLst/>
              <a:ahLst/>
              <a:cxnLst/>
              <a:rect l="l" t="t" r="r" b="b"/>
              <a:pathLst>
                <a:path w="99060" h="131206" extrusionOk="0">
                  <a:moveTo>
                    <a:pt x="49531" y="131207"/>
                  </a:moveTo>
                  <a:cubicBezTo>
                    <a:pt x="21908" y="131207"/>
                    <a:pt x="0" y="109299"/>
                    <a:pt x="0" y="81677"/>
                  </a:cubicBezTo>
                  <a:cubicBezTo>
                    <a:pt x="0" y="60722"/>
                    <a:pt x="24766" y="21669"/>
                    <a:pt x="36195" y="6429"/>
                  </a:cubicBezTo>
                  <a:cubicBezTo>
                    <a:pt x="41910" y="-2143"/>
                    <a:pt x="57150" y="-2143"/>
                    <a:pt x="62866" y="6429"/>
                  </a:cubicBezTo>
                  <a:cubicBezTo>
                    <a:pt x="73343" y="21669"/>
                    <a:pt x="99060" y="60722"/>
                    <a:pt x="99060" y="81677"/>
                  </a:cubicBezTo>
                  <a:cubicBezTo>
                    <a:pt x="99060" y="109299"/>
                    <a:pt x="76200" y="131207"/>
                    <a:pt x="49531" y="131207"/>
                  </a:cubicBezTo>
                  <a:lnTo>
                    <a:pt x="49531" y="13120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31"/>
            <p:cNvSpPr/>
            <p:nvPr/>
          </p:nvSpPr>
          <p:spPr>
            <a:xfrm>
              <a:off x="6874410" y="1633397"/>
              <a:ext cx="64814" cy="63810"/>
            </a:xfrm>
            <a:custGeom>
              <a:avLst/>
              <a:gdLst/>
              <a:ahLst/>
              <a:cxnLst/>
              <a:rect l="l" t="t" r="r" b="b"/>
              <a:pathLst>
                <a:path w="122871" h="120967" extrusionOk="0">
                  <a:moveTo>
                    <a:pt x="122872" y="0"/>
                  </a:moveTo>
                  <a:cubicBezTo>
                    <a:pt x="76200" y="3810"/>
                    <a:pt x="33338" y="21907"/>
                    <a:pt x="0" y="50482"/>
                  </a:cubicBezTo>
                  <a:lnTo>
                    <a:pt x="70484" y="120968"/>
                  </a:lnTo>
                  <a:cubicBezTo>
                    <a:pt x="85725" y="109538"/>
                    <a:pt x="102869" y="101918"/>
                    <a:pt x="122872" y="99060"/>
                  </a:cubicBezTo>
                  <a:lnTo>
                    <a:pt x="122872"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31"/>
            <p:cNvSpPr/>
            <p:nvPr/>
          </p:nvSpPr>
          <p:spPr>
            <a:xfrm>
              <a:off x="6956498" y="1633397"/>
              <a:ext cx="64815" cy="64312"/>
            </a:xfrm>
            <a:custGeom>
              <a:avLst/>
              <a:gdLst/>
              <a:ahLst/>
              <a:cxnLst/>
              <a:rect l="l" t="t" r="r" b="b"/>
              <a:pathLst>
                <a:path w="122872" h="121919" extrusionOk="0">
                  <a:moveTo>
                    <a:pt x="0" y="0"/>
                  </a:moveTo>
                  <a:lnTo>
                    <a:pt x="0" y="100013"/>
                  </a:lnTo>
                  <a:cubicBezTo>
                    <a:pt x="19050" y="102870"/>
                    <a:pt x="37148" y="110490"/>
                    <a:pt x="52388" y="121920"/>
                  </a:cubicBezTo>
                  <a:lnTo>
                    <a:pt x="122873" y="51435"/>
                  </a:lnTo>
                  <a:cubicBezTo>
                    <a:pt x="89535" y="22860"/>
                    <a:pt x="46673" y="3810"/>
                    <a:pt x="0"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31"/>
            <p:cNvSpPr/>
            <p:nvPr/>
          </p:nvSpPr>
          <p:spPr>
            <a:xfrm>
              <a:off x="6996283" y="1672678"/>
              <a:ext cx="63876" cy="81898"/>
            </a:xfrm>
            <a:custGeom>
              <a:avLst/>
              <a:gdLst/>
              <a:ahLst/>
              <a:cxnLst/>
              <a:rect l="l" t="t" r="r" b="b"/>
              <a:pathLst>
                <a:path w="121092" h="155257" extrusionOk="0">
                  <a:moveTo>
                    <a:pt x="70485" y="0"/>
                  </a:moveTo>
                  <a:lnTo>
                    <a:pt x="0" y="70485"/>
                  </a:lnTo>
                  <a:cubicBezTo>
                    <a:pt x="14288" y="89535"/>
                    <a:pt x="22860" y="113348"/>
                    <a:pt x="22860" y="139065"/>
                  </a:cubicBezTo>
                  <a:cubicBezTo>
                    <a:pt x="22860" y="148590"/>
                    <a:pt x="30480" y="155258"/>
                    <a:pt x="39052" y="155258"/>
                  </a:cubicBezTo>
                  <a:lnTo>
                    <a:pt x="104775" y="155258"/>
                  </a:lnTo>
                  <a:cubicBezTo>
                    <a:pt x="114300" y="155258"/>
                    <a:pt x="120967" y="147638"/>
                    <a:pt x="120967" y="139065"/>
                  </a:cubicBezTo>
                  <a:cubicBezTo>
                    <a:pt x="122873" y="86677"/>
                    <a:pt x="102870" y="38100"/>
                    <a:pt x="70485" y="0"/>
                  </a:cubicBezTo>
                  <a:lnTo>
                    <a:pt x="70485"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31"/>
            <p:cNvSpPr/>
            <p:nvPr/>
          </p:nvSpPr>
          <p:spPr>
            <a:xfrm>
              <a:off x="6834625" y="1672678"/>
              <a:ext cx="63810" cy="81898"/>
            </a:xfrm>
            <a:custGeom>
              <a:avLst/>
              <a:gdLst/>
              <a:ahLst/>
              <a:cxnLst/>
              <a:rect l="l" t="t" r="r" b="b"/>
              <a:pathLst>
                <a:path w="120967" h="155257" extrusionOk="0">
                  <a:moveTo>
                    <a:pt x="51435" y="0"/>
                  </a:moveTo>
                  <a:cubicBezTo>
                    <a:pt x="19050" y="37148"/>
                    <a:pt x="0" y="85725"/>
                    <a:pt x="0" y="139065"/>
                  </a:cubicBezTo>
                  <a:cubicBezTo>
                    <a:pt x="0" y="148590"/>
                    <a:pt x="7619" y="155258"/>
                    <a:pt x="16192" y="155258"/>
                  </a:cubicBezTo>
                  <a:lnTo>
                    <a:pt x="81915" y="155258"/>
                  </a:lnTo>
                  <a:cubicBezTo>
                    <a:pt x="91440" y="155258"/>
                    <a:pt x="98107" y="147638"/>
                    <a:pt x="98107" y="139065"/>
                  </a:cubicBezTo>
                  <a:cubicBezTo>
                    <a:pt x="98107" y="113348"/>
                    <a:pt x="106680" y="89535"/>
                    <a:pt x="120967" y="70485"/>
                  </a:cubicBezTo>
                  <a:lnTo>
                    <a:pt x="51435"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31"/>
            <p:cNvSpPr/>
            <p:nvPr/>
          </p:nvSpPr>
          <p:spPr>
            <a:xfrm>
              <a:off x="6799877" y="1493899"/>
              <a:ext cx="296442" cy="225597"/>
            </a:xfrm>
            <a:custGeom>
              <a:avLst/>
              <a:gdLst/>
              <a:ahLst/>
              <a:cxnLst/>
              <a:rect l="l" t="t" r="r" b="b"/>
              <a:pathLst>
                <a:path w="561975" h="427672" extrusionOk="0">
                  <a:moveTo>
                    <a:pt x="545783" y="0"/>
                  </a:moveTo>
                  <a:lnTo>
                    <a:pt x="336233" y="0"/>
                  </a:lnTo>
                  <a:lnTo>
                    <a:pt x="296227" y="120015"/>
                  </a:lnTo>
                  <a:cubicBezTo>
                    <a:pt x="294323" y="126683"/>
                    <a:pt x="287655" y="131445"/>
                    <a:pt x="280988" y="131445"/>
                  </a:cubicBezTo>
                  <a:lnTo>
                    <a:pt x="0" y="131445"/>
                  </a:lnTo>
                  <a:lnTo>
                    <a:pt x="0" y="411480"/>
                  </a:lnTo>
                  <a:cubicBezTo>
                    <a:pt x="0" y="421005"/>
                    <a:pt x="7620" y="427673"/>
                    <a:pt x="16192" y="427673"/>
                  </a:cubicBezTo>
                  <a:lnTo>
                    <a:pt x="38100" y="427673"/>
                  </a:lnTo>
                  <a:cubicBezTo>
                    <a:pt x="60960" y="315278"/>
                    <a:pt x="160973" y="230505"/>
                    <a:pt x="280035" y="230505"/>
                  </a:cubicBezTo>
                  <a:cubicBezTo>
                    <a:pt x="399098" y="230505"/>
                    <a:pt x="499110" y="315278"/>
                    <a:pt x="521970" y="427673"/>
                  </a:cubicBezTo>
                  <a:lnTo>
                    <a:pt x="545783" y="427673"/>
                  </a:lnTo>
                  <a:cubicBezTo>
                    <a:pt x="555308" y="427673"/>
                    <a:pt x="561975" y="420053"/>
                    <a:pt x="561975" y="411480"/>
                  </a:cubicBezTo>
                  <a:lnTo>
                    <a:pt x="561975" y="16193"/>
                  </a:lnTo>
                  <a:cubicBezTo>
                    <a:pt x="561975" y="7620"/>
                    <a:pt x="554355" y="0"/>
                    <a:pt x="545783" y="0"/>
                  </a:cubicBezTo>
                  <a:lnTo>
                    <a:pt x="545783" y="0"/>
                  </a:lnTo>
                  <a:close/>
                  <a:moveTo>
                    <a:pt x="444817" y="197168"/>
                  </a:moveTo>
                  <a:lnTo>
                    <a:pt x="115252" y="197168"/>
                  </a:lnTo>
                  <a:cubicBezTo>
                    <a:pt x="105727" y="197168"/>
                    <a:pt x="99060" y="189548"/>
                    <a:pt x="99060" y="180975"/>
                  </a:cubicBezTo>
                  <a:cubicBezTo>
                    <a:pt x="99060" y="172403"/>
                    <a:pt x="106680" y="164783"/>
                    <a:pt x="115252" y="164783"/>
                  </a:cubicBezTo>
                  <a:lnTo>
                    <a:pt x="444817" y="164783"/>
                  </a:lnTo>
                  <a:cubicBezTo>
                    <a:pt x="454342" y="164783"/>
                    <a:pt x="461010" y="172403"/>
                    <a:pt x="461010" y="180975"/>
                  </a:cubicBezTo>
                  <a:cubicBezTo>
                    <a:pt x="461010" y="189548"/>
                    <a:pt x="453390" y="197168"/>
                    <a:pt x="444817" y="197168"/>
                  </a:cubicBezTo>
                  <a:lnTo>
                    <a:pt x="444817" y="19716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31"/>
            <p:cNvSpPr/>
            <p:nvPr/>
          </p:nvSpPr>
          <p:spPr>
            <a:xfrm>
              <a:off x="6799877" y="1493899"/>
              <a:ext cx="158772" cy="52254"/>
            </a:xfrm>
            <a:custGeom>
              <a:avLst/>
              <a:gdLst/>
              <a:ahLst/>
              <a:cxnLst/>
              <a:rect l="l" t="t" r="r" b="b"/>
              <a:pathLst>
                <a:path w="300989" h="99059" extrusionOk="0">
                  <a:moveTo>
                    <a:pt x="267652" y="99060"/>
                  </a:moveTo>
                  <a:lnTo>
                    <a:pt x="300990" y="0"/>
                  </a:lnTo>
                  <a:lnTo>
                    <a:pt x="16192" y="0"/>
                  </a:lnTo>
                  <a:cubicBezTo>
                    <a:pt x="6667" y="0"/>
                    <a:pt x="0" y="7620"/>
                    <a:pt x="0" y="16193"/>
                  </a:cubicBezTo>
                  <a:lnTo>
                    <a:pt x="0" y="98108"/>
                  </a:lnTo>
                  <a:lnTo>
                    <a:pt x="267652" y="98108"/>
                  </a:lnTo>
                  <a:close/>
                  <a:moveTo>
                    <a:pt x="214313" y="33338"/>
                  </a:moveTo>
                  <a:cubicBezTo>
                    <a:pt x="223838" y="33338"/>
                    <a:pt x="230505" y="40958"/>
                    <a:pt x="230505" y="49530"/>
                  </a:cubicBezTo>
                  <a:cubicBezTo>
                    <a:pt x="230505" y="58103"/>
                    <a:pt x="222885" y="65723"/>
                    <a:pt x="214313" y="65723"/>
                  </a:cubicBezTo>
                  <a:cubicBezTo>
                    <a:pt x="205740" y="65723"/>
                    <a:pt x="198120" y="58103"/>
                    <a:pt x="198120" y="49530"/>
                  </a:cubicBezTo>
                  <a:cubicBezTo>
                    <a:pt x="198120" y="40958"/>
                    <a:pt x="204788" y="33338"/>
                    <a:pt x="214313" y="33338"/>
                  </a:cubicBezTo>
                  <a:lnTo>
                    <a:pt x="214313" y="33338"/>
                  </a:lnTo>
                  <a:close/>
                  <a:moveTo>
                    <a:pt x="148590" y="33338"/>
                  </a:moveTo>
                  <a:cubicBezTo>
                    <a:pt x="158115" y="33338"/>
                    <a:pt x="164783" y="40958"/>
                    <a:pt x="164783" y="49530"/>
                  </a:cubicBezTo>
                  <a:cubicBezTo>
                    <a:pt x="164783" y="58103"/>
                    <a:pt x="157163" y="65723"/>
                    <a:pt x="148590" y="65723"/>
                  </a:cubicBezTo>
                  <a:cubicBezTo>
                    <a:pt x="140017" y="65723"/>
                    <a:pt x="132398" y="58103"/>
                    <a:pt x="132398" y="49530"/>
                  </a:cubicBezTo>
                  <a:cubicBezTo>
                    <a:pt x="132398" y="40958"/>
                    <a:pt x="139065" y="33338"/>
                    <a:pt x="148590" y="33338"/>
                  </a:cubicBezTo>
                  <a:lnTo>
                    <a:pt x="148590" y="33338"/>
                  </a:lnTo>
                  <a:close/>
                  <a:moveTo>
                    <a:pt x="81915" y="33338"/>
                  </a:moveTo>
                  <a:cubicBezTo>
                    <a:pt x="91440" y="33338"/>
                    <a:pt x="98108" y="40958"/>
                    <a:pt x="98108" y="49530"/>
                  </a:cubicBezTo>
                  <a:cubicBezTo>
                    <a:pt x="98108" y="58103"/>
                    <a:pt x="90488" y="65723"/>
                    <a:pt x="81915" y="65723"/>
                  </a:cubicBezTo>
                  <a:cubicBezTo>
                    <a:pt x="73342" y="65723"/>
                    <a:pt x="65723" y="58103"/>
                    <a:pt x="65723" y="49530"/>
                  </a:cubicBezTo>
                  <a:cubicBezTo>
                    <a:pt x="65723" y="40958"/>
                    <a:pt x="73342" y="33338"/>
                    <a:pt x="81915" y="33338"/>
                  </a:cubicBezTo>
                  <a:lnTo>
                    <a:pt x="81915" y="3333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 name="Google Shape;5658;p57">
            <a:extLst>
              <a:ext uri="{FF2B5EF4-FFF2-40B4-BE49-F238E27FC236}">
                <a16:creationId xmlns:a16="http://schemas.microsoft.com/office/drawing/2014/main" id="{63F742FD-FBEA-42CA-AA38-61986768A7C8}"/>
              </a:ext>
            </a:extLst>
          </p:cNvPr>
          <p:cNvSpPr/>
          <p:nvPr/>
        </p:nvSpPr>
        <p:spPr>
          <a:xfrm>
            <a:off x="4913920" y="3008940"/>
            <a:ext cx="307230" cy="278069"/>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1" name="Google Shape;387;p29">
            <a:extLst>
              <a:ext uri="{FF2B5EF4-FFF2-40B4-BE49-F238E27FC236}">
                <a16:creationId xmlns:a16="http://schemas.microsoft.com/office/drawing/2014/main" id="{5EEEA404-4B71-C81D-19C8-9EF138868072}"/>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7B5FC991-B545-03B1-067E-91CBFF99F7DC}"/>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951E8210-D6F2-F1C5-B2F0-804AC3906846}"/>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54CF5686-F630-C605-40D9-8CE96C0C1775}"/>
                </a:ext>
              </a:extLst>
            </p:cNvPr>
            <p:cNvSpPr/>
            <p:nvPr/>
          </p:nvSpPr>
          <p:spPr>
            <a:xfrm>
              <a:off x="2615200"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2AE426E6-DF92-5825-4B44-D103DEDD98F3}"/>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CCD646F0-0CBF-8DB8-36CE-1A5595ED6D53}"/>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839666BB-52AC-084C-FEFC-7FAE749D80EF}"/>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DDEB8D4B-A45E-D4B9-A55C-27858919F1C7}"/>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2B0CAD2F-3A27-2877-75F9-37452073D974}"/>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107A4A82-9581-CCD4-42D6-ACB86C61F548}"/>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9">
                                            <p:txEl>
                                              <p:pRg st="0" end="0"/>
                                            </p:txEl>
                                          </p:spTgt>
                                        </p:tgtEl>
                                        <p:attrNameLst>
                                          <p:attrName>style.visibility</p:attrName>
                                        </p:attrNameLst>
                                      </p:cBhvr>
                                      <p:to>
                                        <p:strVal val="visible"/>
                                      </p:to>
                                    </p:set>
                                    <p:animEffect transition="in" filter="fade">
                                      <p:cBhvr>
                                        <p:cTn id="15" dur="500"/>
                                        <p:tgtEl>
                                          <p:spTgt spid="45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59">
                                            <p:txEl>
                                              <p:pRg st="1" end="1"/>
                                            </p:txEl>
                                          </p:spTgt>
                                        </p:tgtEl>
                                        <p:attrNameLst>
                                          <p:attrName>style.visibility</p:attrName>
                                        </p:attrNameLst>
                                      </p:cBhvr>
                                      <p:to>
                                        <p:strVal val="visible"/>
                                      </p:to>
                                    </p:set>
                                    <p:animEffect transition="in" filter="fade">
                                      <p:cBhvr>
                                        <p:cTn id="20" dur="500"/>
                                        <p:tgtEl>
                                          <p:spTgt spid="45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59">
                                            <p:txEl>
                                              <p:pRg st="2" end="2"/>
                                            </p:txEl>
                                          </p:spTgt>
                                        </p:tgtEl>
                                        <p:attrNameLst>
                                          <p:attrName>style.visibility</p:attrName>
                                        </p:attrNameLst>
                                      </p:cBhvr>
                                      <p:to>
                                        <p:strVal val="visible"/>
                                      </p:to>
                                    </p:set>
                                    <p:animEffect transition="in" filter="fade">
                                      <p:cBhvr>
                                        <p:cTn id="25" dur="500"/>
                                        <p:tgtEl>
                                          <p:spTgt spid="45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64">
                                            <p:txEl>
                                              <p:pRg st="0" end="0"/>
                                            </p:txEl>
                                          </p:spTgt>
                                        </p:tgtEl>
                                        <p:attrNameLst>
                                          <p:attrName>style.visibility</p:attrName>
                                        </p:attrNameLst>
                                      </p:cBhvr>
                                      <p:to>
                                        <p:strVal val="visible"/>
                                      </p:to>
                                    </p:set>
                                    <p:animEffect transition="in" filter="fade">
                                      <p:cBhvr>
                                        <p:cTn id="30" dur="500"/>
                                        <p:tgtEl>
                                          <p:spTgt spid="464">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66"/>
                                        </p:tgtEl>
                                        <p:attrNameLst>
                                          <p:attrName>style.visibility</p:attrName>
                                        </p:attrNameLst>
                                      </p:cBhvr>
                                      <p:to>
                                        <p:strVal val="visible"/>
                                      </p:to>
                                    </p:set>
                                    <p:animEffect transition="in" filter="fade">
                                      <p:cBhvr>
                                        <p:cTn id="33" dur="500"/>
                                        <p:tgtEl>
                                          <p:spTgt spid="46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60">
                                            <p:txEl>
                                              <p:pRg st="0" end="0"/>
                                            </p:txEl>
                                          </p:spTgt>
                                        </p:tgtEl>
                                        <p:attrNameLst>
                                          <p:attrName>style.visibility</p:attrName>
                                        </p:attrNameLst>
                                      </p:cBhvr>
                                      <p:to>
                                        <p:strVal val="visible"/>
                                      </p:to>
                                    </p:set>
                                    <p:animEffect transition="in" filter="fade">
                                      <p:cBhvr>
                                        <p:cTn id="38" dur="500"/>
                                        <p:tgtEl>
                                          <p:spTgt spid="460">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60">
                                            <p:txEl>
                                              <p:pRg st="1" end="1"/>
                                            </p:txEl>
                                          </p:spTgt>
                                        </p:tgtEl>
                                        <p:attrNameLst>
                                          <p:attrName>style.visibility</p:attrName>
                                        </p:attrNameLst>
                                      </p:cBhvr>
                                      <p:to>
                                        <p:strVal val="visible"/>
                                      </p:to>
                                    </p:set>
                                    <p:animEffect transition="in" filter="fade">
                                      <p:cBhvr>
                                        <p:cTn id="43" dur="500"/>
                                        <p:tgtEl>
                                          <p:spTgt spid="460">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60">
                                            <p:txEl>
                                              <p:pRg st="2" end="2"/>
                                            </p:txEl>
                                          </p:spTgt>
                                        </p:tgtEl>
                                        <p:attrNameLst>
                                          <p:attrName>style.visibility</p:attrName>
                                        </p:attrNameLst>
                                      </p:cBhvr>
                                      <p:to>
                                        <p:strVal val="visible"/>
                                      </p:to>
                                    </p:set>
                                    <p:animEffect transition="in" filter="fade">
                                      <p:cBhvr>
                                        <p:cTn id="48" dur="500"/>
                                        <p:tgtEl>
                                          <p:spTgt spid="460">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57">
                                            <p:txEl>
                                              <p:pRg st="0" end="0"/>
                                            </p:txEl>
                                          </p:spTgt>
                                        </p:tgtEl>
                                        <p:attrNameLst>
                                          <p:attrName>style.visibility</p:attrName>
                                        </p:attrNameLst>
                                      </p:cBhvr>
                                      <p:to>
                                        <p:strVal val="visible"/>
                                      </p:to>
                                    </p:set>
                                    <p:animEffect transition="in" filter="fade">
                                      <p:cBhvr>
                                        <p:cTn id="53" dur="500"/>
                                        <p:tgtEl>
                                          <p:spTgt spid="457">
                                            <p:txEl>
                                              <p:pRg st="0" end="0"/>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500"/>
                                        <p:tgtEl>
                                          <p:spTgt spid="6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61">
                                            <p:txEl>
                                              <p:pRg st="0" end="0"/>
                                            </p:txEl>
                                          </p:spTgt>
                                        </p:tgtEl>
                                        <p:attrNameLst>
                                          <p:attrName>style.visibility</p:attrName>
                                        </p:attrNameLst>
                                      </p:cBhvr>
                                      <p:to>
                                        <p:strVal val="visible"/>
                                      </p:to>
                                    </p:set>
                                    <p:animEffect transition="in" filter="fade">
                                      <p:cBhvr>
                                        <p:cTn id="61" dur="500"/>
                                        <p:tgtEl>
                                          <p:spTgt spid="461">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61">
                                            <p:txEl>
                                              <p:pRg st="1" end="1"/>
                                            </p:txEl>
                                          </p:spTgt>
                                        </p:tgtEl>
                                        <p:attrNameLst>
                                          <p:attrName>style.visibility</p:attrName>
                                        </p:attrNameLst>
                                      </p:cBhvr>
                                      <p:to>
                                        <p:strVal val="visible"/>
                                      </p:to>
                                    </p:set>
                                    <p:animEffect transition="in" filter="fade">
                                      <p:cBhvr>
                                        <p:cTn id="66" dur="500"/>
                                        <p:tgtEl>
                                          <p:spTgt spid="461">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61">
                                            <p:txEl>
                                              <p:pRg st="2" end="2"/>
                                            </p:txEl>
                                          </p:spTgt>
                                        </p:tgtEl>
                                        <p:attrNameLst>
                                          <p:attrName>style.visibility</p:attrName>
                                        </p:attrNameLst>
                                      </p:cBhvr>
                                      <p:to>
                                        <p:strVal val="visible"/>
                                      </p:to>
                                    </p:set>
                                    <p:animEffect transition="in" filter="fade">
                                      <p:cBhvr>
                                        <p:cTn id="71" dur="500"/>
                                        <p:tgtEl>
                                          <p:spTgt spid="461">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65">
                                            <p:txEl>
                                              <p:pRg st="0" end="0"/>
                                            </p:txEl>
                                          </p:spTgt>
                                        </p:tgtEl>
                                        <p:attrNameLst>
                                          <p:attrName>style.visibility</p:attrName>
                                        </p:attrNameLst>
                                      </p:cBhvr>
                                      <p:to>
                                        <p:strVal val="visible"/>
                                      </p:to>
                                    </p:set>
                                    <p:animEffect transition="in" filter="fade">
                                      <p:cBhvr>
                                        <p:cTn id="76" dur="500"/>
                                        <p:tgtEl>
                                          <p:spTgt spid="465">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8"/>
                                        </p:tgtEl>
                                        <p:attrNameLst>
                                          <p:attrName>style.visibility</p:attrName>
                                        </p:attrNameLst>
                                      </p:cBhvr>
                                      <p:to>
                                        <p:strVal val="visible"/>
                                      </p:to>
                                    </p:set>
                                    <p:animEffect transition="in" filter="fade">
                                      <p:cBhvr>
                                        <p:cTn id="79" dur="500"/>
                                        <p:tgtEl>
                                          <p:spTgt spid="6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62">
                                            <p:txEl>
                                              <p:pRg st="0" end="0"/>
                                            </p:txEl>
                                          </p:spTgt>
                                        </p:tgtEl>
                                        <p:attrNameLst>
                                          <p:attrName>style.visibility</p:attrName>
                                        </p:attrNameLst>
                                      </p:cBhvr>
                                      <p:to>
                                        <p:strVal val="visible"/>
                                      </p:to>
                                    </p:set>
                                    <p:animEffect transition="in" filter="fade">
                                      <p:cBhvr>
                                        <p:cTn id="84" dur="500"/>
                                        <p:tgtEl>
                                          <p:spTgt spid="4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 grpId="0" build="p"/>
      <p:bldP spid="459" grpId="0" build="p"/>
      <p:bldP spid="460" grpId="0" build="p"/>
      <p:bldP spid="461" grpId="0" build="p"/>
      <p:bldP spid="462" grpId="0" build="p"/>
      <p:bldP spid="463" grpId="0" build="p"/>
      <p:bldP spid="464" grpId="0" build="p"/>
      <p:bldP spid="465" grpId="0" build="p"/>
      <p:bldP spid="6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8"/>
          <p:cNvSpPr txBox="1">
            <a:spLocks noGrp="1"/>
          </p:cNvSpPr>
          <p:nvPr>
            <p:ph type="title"/>
          </p:nvPr>
        </p:nvSpPr>
        <p:spPr>
          <a:xfrm>
            <a:off x="4047175" y="2775800"/>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Produkteinsatz</a:t>
            </a:r>
            <a:endParaRPr/>
          </a:p>
        </p:txBody>
      </p:sp>
      <p:sp>
        <p:nvSpPr>
          <p:cNvPr id="337" name="Google Shape;337;p28"/>
          <p:cNvSpPr txBox="1">
            <a:spLocks noGrp="1"/>
          </p:cNvSpPr>
          <p:nvPr>
            <p:ph type="title" idx="2"/>
          </p:nvPr>
        </p:nvSpPr>
        <p:spPr>
          <a:xfrm>
            <a:off x="4047175" y="1525800"/>
            <a:ext cx="1731600" cy="101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pic>
        <p:nvPicPr>
          <p:cNvPr id="338" name="Google Shape;338;p28"/>
          <p:cNvPicPr preferRelativeResize="0">
            <a:picLocks noGrp="1"/>
          </p:cNvPicPr>
          <p:nvPr>
            <p:ph type="pic" idx="3"/>
          </p:nvPr>
        </p:nvPicPr>
        <p:blipFill rotWithShape="1">
          <a:blip r:embed="rId3">
            <a:alphaModFix/>
          </a:blip>
          <a:srcRect l="16439" r="16432"/>
          <a:stretch/>
        </p:blipFill>
        <p:spPr>
          <a:xfrm>
            <a:off x="713225" y="1200862"/>
            <a:ext cx="2760600" cy="2741700"/>
          </a:xfrm>
          <a:prstGeom prst="roundRect">
            <a:avLst>
              <a:gd name="adj" fmla="val 16667"/>
            </a:avLst>
          </a:prstGeom>
        </p:spPr>
      </p:pic>
      <p:grpSp>
        <p:nvGrpSpPr>
          <p:cNvPr id="11" name="Google Shape;387;p29">
            <a:extLst>
              <a:ext uri="{FF2B5EF4-FFF2-40B4-BE49-F238E27FC236}">
                <a16:creationId xmlns:a16="http://schemas.microsoft.com/office/drawing/2014/main" id="{02816795-C550-4717-8BAF-A1C1CFAFB6CB}"/>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483CEC09-EC39-81D5-0734-8E464C002DB7}"/>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26E54FB7-ED08-19EC-0EF5-9BA98E987A4B}"/>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9EB731D6-D18A-B118-9E6D-54936522FA50}"/>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77FE304C-F303-913A-D4D7-81E9EDBCCB67}"/>
                </a:ext>
              </a:extLst>
            </p:cNvPr>
            <p:cNvSpPr/>
            <p:nvPr/>
          </p:nvSpPr>
          <p:spPr>
            <a:xfrm>
              <a:off x="2907292"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15BDE63F-23AD-8EB7-8036-1B5A80DE93AE}"/>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BE87042D-B004-92F5-8888-BADA32EE1354}"/>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27C31427-119C-9E36-C774-BDA813319A22}"/>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F4B7920E-EDD7-4CEE-1E25-9924BC3BB749}"/>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CA00315A-A2EE-803F-F467-ECE64CCDC5C6}"/>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2415707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Produkteinsatz</a:t>
            </a:r>
            <a:endParaRPr/>
          </a:p>
        </p:txBody>
      </p:sp>
      <p:sp>
        <p:nvSpPr>
          <p:cNvPr id="413" name="Google Shape;413;p30"/>
          <p:cNvSpPr txBox="1">
            <a:spLocks noGrp="1"/>
          </p:cNvSpPr>
          <p:nvPr>
            <p:ph type="subTitle" idx="4"/>
          </p:nvPr>
        </p:nvSpPr>
        <p:spPr>
          <a:xfrm>
            <a:off x="2363650" y="1133338"/>
            <a:ext cx="4854000" cy="4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Anwendungsbereiche</a:t>
            </a:r>
            <a:endParaRPr/>
          </a:p>
        </p:txBody>
      </p:sp>
      <p:sp>
        <p:nvSpPr>
          <p:cNvPr id="414" name="Google Shape;414;p30"/>
          <p:cNvSpPr txBox="1">
            <a:spLocks noGrp="1"/>
          </p:cNvSpPr>
          <p:nvPr>
            <p:ph type="subTitle" idx="5"/>
          </p:nvPr>
        </p:nvSpPr>
        <p:spPr>
          <a:xfrm>
            <a:off x="2363655" y="2246850"/>
            <a:ext cx="4854000" cy="4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Zielgruppen</a:t>
            </a:r>
            <a:endParaRPr/>
          </a:p>
        </p:txBody>
      </p:sp>
      <p:sp>
        <p:nvSpPr>
          <p:cNvPr id="415" name="Google Shape;415;p30"/>
          <p:cNvSpPr txBox="1">
            <a:spLocks noGrp="1"/>
          </p:cNvSpPr>
          <p:nvPr>
            <p:ph type="subTitle" idx="1"/>
          </p:nvPr>
        </p:nvSpPr>
        <p:spPr>
          <a:xfrm>
            <a:off x="2363650" y="1515162"/>
            <a:ext cx="2520077" cy="731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
              <a:t>Verwaltung von Stammdaten</a:t>
            </a:r>
          </a:p>
          <a:p>
            <a:pPr marL="171450" lvl="0" indent="-171450" algn="l" rtl="0">
              <a:spcBef>
                <a:spcPts val="0"/>
              </a:spcBef>
              <a:spcAft>
                <a:spcPts val="0"/>
              </a:spcAft>
              <a:buFontTx/>
              <a:buChar char="-"/>
            </a:pPr>
            <a:r>
              <a:rPr lang="en"/>
              <a:t>Graphische Benutzeroberfläche</a:t>
            </a:r>
          </a:p>
          <a:p>
            <a:pPr marL="171450" lvl="0" indent="-171450" algn="l" rtl="0">
              <a:spcBef>
                <a:spcPts val="0"/>
              </a:spcBef>
              <a:spcAft>
                <a:spcPts val="0"/>
              </a:spcAft>
              <a:buFontTx/>
              <a:buChar char="-"/>
            </a:pPr>
            <a:r>
              <a:rPr lang="en"/>
              <a:t>Dashboard für Benutzer</a:t>
            </a:r>
          </a:p>
        </p:txBody>
      </p:sp>
      <p:sp>
        <p:nvSpPr>
          <p:cNvPr id="416" name="Google Shape;416;p30"/>
          <p:cNvSpPr txBox="1">
            <a:spLocks noGrp="1"/>
          </p:cNvSpPr>
          <p:nvPr>
            <p:ph type="subTitle" idx="2"/>
          </p:nvPr>
        </p:nvSpPr>
        <p:spPr>
          <a:xfrm>
            <a:off x="2363644" y="2628674"/>
            <a:ext cx="4854000" cy="731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
              <a:t>Personal des Fitnessstudios</a:t>
            </a:r>
          </a:p>
          <a:p>
            <a:pPr marL="171450" lvl="0" indent="-171450" algn="l" rtl="0">
              <a:spcBef>
                <a:spcPts val="0"/>
              </a:spcBef>
              <a:spcAft>
                <a:spcPts val="0"/>
              </a:spcAft>
              <a:buFontTx/>
              <a:buChar char="-"/>
            </a:pPr>
            <a:r>
              <a:rPr lang="en"/>
              <a:t>Mitglieder des Fitnessstudios</a:t>
            </a:r>
            <a:endParaRPr/>
          </a:p>
        </p:txBody>
      </p:sp>
      <p:sp>
        <p:nvSpPr>
          <p:cNvPr id="417" name="Google Shape;417;p30"/>
          <p:cNvSpPr txBox="1">
            <a:spLocks noGrp="1"/>
          </p:cNvSpPr>
          <p:nvPr>
            <p:ph type="subTitle" idx="3"/>
          </p:nvPr>
        </p:nvSpPr>
        <p:spPr>
          <a:xfrm>
            <a:off x="2363652" y="3742174"/>
            <a:ext cx="4854000" cy="731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
              <a:t>Einsatz in verschiedenen Standorten</a:t>
            </a:r>
          </a:p>
          <a:p>
            <a:pPr marL="171450" lvl="0" indent="-171450" algn="l" rtl="0">
              <a:spcBef>
                <a:spcPts val="0"/>
              </a:spcBef>
              <a:spcAft>
                <a:spcPts val="0"/>
              </a:spcAft>
              <a:buFontTx/>
              <a:buChar char="-"/>
            </a:pPr>
            <a:r>
              <a:rPr lang="en"/>
              <a:t>Benutzbar auf Desktop-Computern der Filiale (Personal)</a:t>
            </a:r>
          </a:p>
          <a:p>
            <a:pPr marL="171450" lvl="0" indent="-171450" algn="l" rtl="0">
              <a:spcBef>
                <a:spcPts val="0"/>
              </a:spcBef>
              <a:spcAft>
                <a:spcPts val="0"/>
              </a:spcAft>
              <a:buFontTx/>
              <a:buChar char="-"/>
            </a:pPr>
            <a:r>
              <a:rPr lang="de-DE"/>
              <a:t>Benutzbar auf Terminals verteilt in der Filiale (Kunde)</a:t>
            </a:r>
            <a:endParaRPr/>
          </a:p>
        </p:txBody>
      </p:sp>
      <p:sp>
        <p:nvSpPr>
          <p:cNvPr id="418" name="Google Shape;418;p30"/>
          <p:cNvSpPr txBox="1">
            <a:spLocks noGrp="1"/>
          </p:cNvSpPr>
          <p:nvPr>
            <p:ph type="subTitle" idx="6"/>
          </p:nvPr>
        </p:nvSpPr>
        <p:spPr>
          <a:xfrm>
            <a:off x="2363659" y="3360350"/>
            <a:ext cx="4854000" cy="4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Betriebsbedingungen</a:t>
            </a:r>
            <a:endParaRPr/>
          </a:p>
        </p:txBody>
      </p:sp>
      <p:grpSp>
        <p:nvGrpSpPr>
          <p:cNvPr id="419" name="Google Shape;419;p30"/>
          <p:cNvGrpSpPr/>
          <p:nvPr/>
        </p:nvGrpSpPr>
        <p:grpSpPr>
          <a:xfrm>
            <a:off x="1926338" y="1224956"/>
            <a:ext cx="295982" cy="277589"/>
            <a:chOff x="4120688" y="2163694"/>
            <a:chExt cx="295982" cy="277589"/>
          </a:xfrm>
        </p:grpSpPr>
        <p:sp>
          <p:nvSpPr>
            <p:cNvPr id="420" name="Google Shape;420;p30"/>
            <p:cNvSpPr/>
            <p:nvPr/>
          </p:nvSpPr>
          <p:spPr>
            <a:xfrm>
              <a:off x="4120688" y="2163694"/>
              <a:ext cx="295982" cy="208011"/>
            </a:xfrm>
            <a:custGeom>
              <a:avLst/>
              <a:gdLst/>
              <a:ahLst/>
              <a:cxnLst/>
              <a:rect l="l" t="t" r="r" b="b"/>
              <a:pathLst>
                <a:path w="561103" h="394334" extrusionOk="0">
                  <a:moveTo>
                    <a:pt x="545782" y="0"/>
                  </a:moveTo>
                  <a:lnTo>
                    <a:pt x="337185" y="0"/>
                  </a:lnTo>
                  <a:lnTo>
                    <a:pt x="297180" y="120015"/>
                  </a:lnTo>
                  <a:cubicBezTo>
                    <a:pt x="295275" y="126683"/>
                    <a:pt x="288607" y="131445"/>
                    <a:pt x="281940" y="131445"/>
                  </a:cubicBezTo>
                  <a:lnTo>
                    <a:pt x="0" y="131445"/>
                  </a:lnTo>
                  <a:lnTo>
                    <a:pt x="0" y="378142"/>
                  </a:lnTo>
                  <a:cubicBezTo>
                    <a:pt x="0" y="387667"/>
                    <a:pt x="7620" y="394335"/>
                    <a:pt x="16193" y="394335"/>
                  </a:cubicBezTo>
                  <a:lnTo>
                    <a:pt x="33338" y="394335"/>
                  </a:lnTo>
                  <a:lnTo>
                    <a:pt x="33338" y="213360"/>
                  </a:lnTo>
                  <a:cubicBezTo>
                    <a:pt x="33338" y="185738"/>
                    <a:pt x="55245" y="163830"/>
                    <a:pt x="82868" y="163830"/>
                  </a:cubicBezTo>
                  <a:lnTo>
                    <a:pt x="478155" y="163830"/>
                  </a:lnTo>
                  <a:cubicBezTo>
                    <a:pt x="505777" y="163830"/>
                    <a:pt x="527685" y="185738"/>
                    <a:pt x="527685" y="213360"/>
                  </a:cubicBezTo>
                  <a:lnTo>
                    <a:pt x="527685" y="394335"/>
                  </a:lnTo>
                  <a:lnTo>
                    <a:pt x="544830" y="394335"/>
                  </a:lnTo>
                  <a:cubicBezTo>
                    <a:pt x="554355" y="394335"/>
                    <a:pt x="561023" y="386715"/>
                    <a:pt x="561023" y="378142"/>
                  </a:cubicBezTo>
                  <a:lnTo>
                    <a:pt x="561023" y="16192"/>
                  </a:lnTo>
                  <a:cubicBezTo>
                    <a:pt x="561975" y="7620"/>
                    <a:pt x="554355" y="0"/>
                    <a:pt x="545782" y="0"/>
                  </a:cubicBezTo>
                  <a:lnTo>
                    <a:pt x="545782"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30"/>
            <p:cNvSpPr/>
            <p:nvPr/>
          </p:nvSpPr>
          <p:spPr>
            <a:xfrm>
              <a:off x="4121192" y="2163694"/>
              <a:ext cx="159274" cy="52254"/>
            </a:xfrm>
            <a:custGeom>
              <a:avLst/>
              <a:gdLst/>
              <a:ahLst/>
              <a:cxnLst/>
              <a:rect l="l" t="t" r="r" b="b"/>
              <a:pathLst>
                <a:path w="301942" h="99059" extrusionOk="0">
                  <a:moveTo>
                    <a:pt x="268605" y="99060"/>
                  </a:moveTo>
                  <a:lnTo>
                    <a:pt x="301943" y="0"/>
                  </a:lnTo>
                  <a:lnTo>
                    <a:pt x="16193" y="0"/>
                  </a:lnTo>
                  <a:cubicBezTo>
                    <a:pt x="6668" y="0"/>
                    <a:pt x="0" y="7620"/>
                    <a:pt x="0" y="16192"/>
                  </a:cubicBezTo>
                  <a:lnTo>
                    <a:pt x="0" y="98108"/>
                  </a:lnTo>
                  <a:lnTo>
                    <a:pt x="268605" y="98108"/>
                  </a:lnTo>
                  <a:close/>
                  <a:moveTo>
                    <a:pt x="214313" y="33338"/>
                  </a:moveTo>
                  <a:cubicBezTo>
                    <a:pt x="223838" y="33338"/>
                    <a:pt x="230505" y="40958"/>
                    <a:pt x="230505" y="49530"/>
                  </a:cubicBezTo>
                  <a:cubicBezTo>
                    <a:pt x="230505" y="58103"/>
                    <a:pt x="222885" y="65722"/>
                    <a:pt x="214313" y="65722"/>
                  </a:cubicBezTo>
                  <a:cubicBezTo>
                    <a:pt x="205740" y="65722"/>
                    <a:pt x="198120" y="58103"/>
                    <a:pt x="198120" y="49530"/>
                  </a:cubicBezTo>
                  <a:cubicBezTo>
                    <a:pt x="198120" y="40958"/>
                    <a:pt x="204788" y="33338"/>
                    <a:pt x="214313" y="33338"/>
                  </a:cubicBezTo>
                  <a:lnTo>
                    <a:pt x="214313" y="33338"/>
                  </a:lnTo>
                  <a:close/>
                  <a:moveTo>
                    <a:pt x="148590" y="33338"/>
                  </a:moveTo>
                  <a:cubicBezTo>
                    <a:pt x="158115" y="33338"/>
                    <a:pt x="164783" y="40958"/>
                    <a:pt x="164783" y="49530"/>
                  </a:cubicBezTo>
                  <a:cubicBezTo>
                    <a:pt x="164783" y="58103"/>
                    <a:pt x="157163" y="65722"/>
                    <a:pt x="148590" y="65722"/>
                  </a:cubicBezTo>
                  <a:cubicBezTo>
                    <a:pt x="140018" y="65722"/>
                    <a:pt x="132398" y="58103"/>
                    <a:pt x="132398" y="49530"/>
                  </a:cubicBezTo>
                  <a:cubicBezTo>
                    <a:pt x="132398" y="40958"/>
                    <a:pt x="139065" y="33338"/>
                    <a:pt x="148590" y="33338"/>
                  </a:cubicBezTo>
                  <a:lnTo>
                    <a:pt x="148590" y="33338"/>
                  </a:lnTo>
                  <a:close/>
                  <a:moveTo>
                    <a:pt x="82868" y="33338"/>
                  </a:moveTo>
                  <a:cubicBezTo>
                    <a:pt x="92393" y="33338"/>
                    <a:pt x="99060" y="40958"/>
                    <a:pt x="99060" y="49530"/>
                  </a:cubicBezTo>
                  <a:cubicBezTo>
                    <a:pt x="99060" y="58103"/>
                    <a:pt x="91440" y="65722"/>
                    <a:pt x="82868" y="65722"/>
                  </a:cubicBezTo>
                  <a:cubicBezTo>
                    <a:pt x="74295" y="65722"/>
                    <a:pt x="66675" y="58103"/>
                    <a:pt x="66675" y="49530"/>
                  </a:cubicBezTo>
                  <a:cubicBezTo>
                    <a:pt x="66675" y="40958"/>
                    <a:pt x="73343" y="33338"/>
                    <a:pt x="82868" y="33338"/>
                  </a:cubicBezTo>
                  <a:lnTo>
                    <a:pt x="82868" y="3333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30"/>
            <p:cNvSpPr/>
            <p:nvPr/>
          </p:nvSpPr>
          <p:spPr>
            <a:xfrm>
              <a:off x="4155941" y="2267940"/>
              <a:ext cx="225640" cy="173343"/>
            </a:xfrm>
            <a:custGeom>
              <a:avLst/>
              <a:gdLst/>
              <a:ahLst/>
              <a:cxnLst/>
              <a:rect l="l" t="t" r="r" b="b"/>
              <a:pathLst>
                <a:path w="427753" h="328612" extrusionOk="0">
                  <a:moveTo>
                    <a:pt x="411480" y="0"/>
                  </a:moveTo>
                  <a:lnTo>
                    <a:pt x="16193" y="0"/>
                  </a:lnTo>
                  <a:cubicBezTo>
                    <a:pt x="6668" y="0"/>
                    <a:pt x="0" y="7620"/>
                    <a:pt x="0" y="16192"/>
                  </a:cubicBezTo>
                  <a:lnTo>
                    <a:pt x="0" y="312420"/>
                  </a:lnTo>
                  <a:cubicBezTo>
                    <a:pt x="0" y="321945"/>
                    <a:pt x="7620" y="328613"/>
                    <a:pt x="16193" y="328613"/>
                  </a:cubicBezTo>
                  <a:lnTo>
                    <a:pt x="411480" y="328613"/>
                  </a:lnTo>
                  <a:cubicBezTo>
                    <a:pt x="421005" y="328613"/>
                    <a:pt x="427673" y="320992"/>
                    <a:pt x="427673" y="312420"/>
                  </a:cubicBezTo>
                  <a:lnTo>
                    <a:pt x="427673" y="16192"/>
                  </a:lnTo>
                  <a:cubicBezTo>
                    <a:pt x="428625" y="7620"/>
                    <a:pt x="421005" y="0"/>
                    <a:pt x="411480" y="0"/>
                  </a:cubicBezTo>
                  <a:lnTo>
                    <a:pt x="411480" y="0"/>
                  </a:lnTo>
                  <a:close/>
                  <a:moveTo>
                    <a:pt x="313373" y="49530"/>
                  </a:moveTo>
                  <a:cubicBezTo>
                    <a:pt x="322898" y="49530"/>
                    <a:pt x="329565" y="57150"/>
                    <a:pt x="329565" y="65723"/>
                  </a:cubicBezTo>
                  <a:cubicBezTo>
                    <a:pt x="329565" y="74295"/>
                    <a:pt x="321945" y="81915"/>
                    <a:pt x="313373" y="81915"/>
                  </a:cubicBezTo>
                  <a:cubicBezTo>
                    <a:pt x="304800" y="81915"/>
                    <a:pt x="297180" y="74295"/>
                    <a:pt x="297180" y="65723"/>
                  </a:cubicBezTo>
                  <a:cubicBezTo>
                    <a:pt x="297180" y="57150"/>
                    <a:pt x="303848" y="49530"/>
                    <a:pt x="313373" y="49530"/>
                  </a:cubicBezTo>
                  <a:lnTo>
                    <a:pt x="313373" y="49530"/>
                  </a:lnTo>
                  <a:close/>
                  <a:moveTo>
                    <a:pt x="247650" y="49530"/>
                  </a:moveTo>
                  <a:cubicBezTo>
                    <a:pt x="257175" y="49530"/>
                    <a:pt x="263843" y="57150"/>
                    <a:pt x="263843" y="65723"/>
                  </a:cubicBezTo>
                  <a:cubicBezTo>
                    <a:pt x="263843" y="74295"/>
                    <a:pt x="256223" y="81915"/>
                    <a:pt x="247650" y="81915"/>
                  </a:cubicBezTo>
                  <a:cubicBezTo>
                    <a:pt x="239077" y="81915"/>
                    <a:pt x="231457" y="74295"/>
                    <a:pt x="231457" y="65723"/>
                  </a:cubicBezTo>
                  <a:cubicBezTo>
                    <a:pt x="231457" y="57150"/>
                    <a:pt x="238125" y="49530"/>
                    <a:pt x="247650" y="49530"/>
                  </a:cubicBezTo>
                  <a:lnTo>
                    <a:pt x="247650" y="49530"/>
                  </a:lnTo>
                  <a:close/>
                  <a:moveTo>
                    <a:pt x="230505" y="132398"/>
                  </a:moveTo>
                  <a:cubicBezTo>
                    <a:pt x="230505" y="141923"/>
                    <a:pt x="222885" y="148590"/>
                    <a:pt x="214313" y="148590"/>
                  </a:cubicBezTo>
                  <a:lnTo>
                    <a:pt x="115252" y="148590"/>
                  </a:lnTo>
                  <a:cubicBezTo>
                    <a:pt x="105727" y="148590"/>
                    <a:pt x="99060" y="140970"/>
                    <a:pt x="99060" y="132398"/>
                  </a:cubicBezTo>
                  <a:cubicBezTo>
                    <a:pt x="99060" y="123825"/>
                    <a:pt x="106680" y="116205"/>
                    <a:pt x="115252" y="116205"/>
                  </a:cubicBezTo>
                  <a:lnTo>
                    <a:pt x="214313" y="116205"/>
                  </a:lnTo>
                  <a:cubicBezTo>
                    <a:pt x="223838" y="115253"/>
                    <a:pt x="230505" y="122873"/>
                    <a:pt x="230505" y="132398"/>
                  </a:cubicBezTo>
                  <a:lnTo>
                    <a:pt x="230505" y="132398"/>
                  </a:lnTo>
                  <a:close/>
                  <a:moveTo>
                    <a:pt x="82868" y="49530"/>
                  </a:moveTo>
                  <a:lnTo>
                    <a:pt x="180975" y="49530"/>
                  </a:lnTo>
                  <a:cubicBezTo>
                    <a:pt x="190500" y="49530"/>
                    <a:pt x="197168" y="57150"/>
                    <a:pt x="197168" y="65723"/>
                  </a:cubicBezTo>
                  <a:cubicBezTo>
                    <a:pt x="197168" y="74295"/>
                    <a:pt x="189548" y="81915"/>
                    <a:pt x="180975" y="81915"/>
                  </a:cubicBezTo>
                  <a:lnTo>
                    <a:pt x="81915" y="81915"/>
                  </a:lnTo>
                  <a:cubicBezTo>
                    <a:pt x="72390" y="81915"/>
                    <a:pt x="65723" y="74295"/>
                    <a:pt x="65723" y="65723"/>
                  </a:cubicBezTo>
                  <a:cubicBezTo>
                    <a:pt x="65723" y="57150"/>
                    <a:pt x="73343" y="49530"/>
                    <a:pt x="82868" y="49530"/>
                  </a:cubicBezTo>
                  <a:lnTo>
                    <a:pt x="82868" y="49530"/>
                  </a:lnTo>
                  <a:close/>
                  <a:moveTo>
                    <a:pt x="82868" y="181928"/>
                  </a:moveTo>
                  <a:cubicBezTo>
                    <a:pt x="92393" y="181928"/>
                    <a:pt x="99060" y="189548"/>
                    <a:pt x="99060" y="198120"/>
                  </a:cubicBezTo>
                  <a:cubicBezTo>
                    <a:pt x="99060" y="206692"/>
                    <a:pt x="91440" y="214313"/>
                    <a:pt x="82868" y="214313"/>
                  </a:cubicBezTo>
                  <a:cubicBezTo>
                    <a:pt x="74295" y="214313"/>
                    <a:pt x="66675" y="206692"/>
                    <a:pt x="66675" y="198120"/>
                  </a:cubicBezTo>
                  <a:cubicBezTo>
                    <a:pt x="66675" y="189548"/>
                    <a:pt x="73343" y="181928"/>
                    <a:pt x="82868" y="181928"/>
                  </a:cubicBezTo>
                  <a:lnTo>
                    <a:pt x="82868" y="181928"/>
                  </a:lnTo>
                  <a:close/>
                  <a:moveTo>
                    <a:pt x="180975" y="280035"/>
                  </a:moveTo>
                  <a:lnTo>
                    <a:pt x="81915" y="280035"/>
                  </a:lnTo>
                  <a:cubicBezTo>
                    <a:pt x="72390" y="280035"/>
                    <a:pt x="65723" y="272415"/>
                    <a:pt x="65723" y="263842"/>
                  </a:cubicBezTo>
                  <a:cubicBezTo>
                    <a:pt x="65723" y="255270"/>
                    <a:pt x="73343" y="247650"/>
                    <a:pt x="81915" y="247650"/>
                  </a:cubicBezTo>
                  <a:lnTo>
                    <a:pt x="180975" y="247650"/>
                  </a:lnTo>
                  <a:cubicBezTo>
                    <a:pt x="190500" y="247650"/>
                    <a:pt x="197168" y="255270"/>
                    <a:pt x="197168" y="263842"/>
                  </a:cubicBezTo>
                  <a:cubicBezTo>
                    <a:pt x="197168" y="272415"/>
                    <a:pt x="190500" y="280035"/>
                    <a:pt x="180975" y="280035"/>
                  </a:cubicBezTo>
                  <a:lnTo>
                    <a:pt x="180975" y="280035"/>
                  </a:lnTo>
                  <a:close/>
                  <a:moveTo>
                    <a:pt x="214313" y="214313"/>
                  </a:moveTo>
                  <a:lnTo>
                    <a:pt x="148590" y="214313"/>
                  </a:lnTo>
                  <a:cubicBezTo>
                    <a:pt x="139065" y="214313"/>
                    <a:pt x="132398" y="206692"/>
                    <a:pt x="132398" y="198120"/>
                  </a:cubicBezTo>
                  <a:cubicBezTo>
                    <a:pt x="132398" y="189548"/>
                    <a:pt x="140018" y="181928"/>
                    <a:pt x="148590" y="181928"/>
                  </a:cubicBezTo>
                  <a:lnTo>
                    <a:pt x="214313" y="181928"/>
                  </a:lnTo>
                  <a:cubicBezTo>
                    <a:pt x="223838" y="181928"/>
                    <a:pt x="230505" y="189548"/>
                    <a:pt x="230505" y="198120"/>
                  </a:cubicBezTo>
                  <a:cubicBezTo>
                    <a:pt x="230505" y="206692"/>
                    <a:pt x="223838" y="214313"/>
                    <a:pt x="214313" y="214313"/>
                  </a:cubicBezTo>
                  <a:lnTo>
                    <a:pt x="214313" y="214313"/>
                  </a:lnTo>
                  <a:close/>
                  <a:moveTo>
                    <a:pt x="313373" y="280035"/>
                  </a:moveTo>
                  <a:lnTo>
                    <a:pt x="247650" y="280035"/>
                  </a:lnTo>
                  <a:cubicBezTo>
                    <a:pt x="238125" y="280035"/>
                    <a:pt x="231457" y="272415"/>
                    <a:pt x="231457" y="263842"/>
                  </a:cubicBezTo>
                  <a:cubicBezTo>
                    <a:pt x="231457" y="255270"/>
                    <a:pt x="239077" y="247650"/>
                    <a:pt x="247650" y="247650"/>
                  </a:cubicBezTo>
                  <a:lnTo>
                    <a:pt x="313373" y="247650"/>
                  </a:lnTo>
                  <a:cubicBezTo>
                    <a:pt x="322898" y="247650"/>
                    <a:pt x="329565" y="255270"/>
                    <a:pt x="329565" y="263842"/>
                  </a:cubicBezTo>
                  <a:cubicBezTo>
                    <a:pt x="329565" y="272415"/>
                    <a:pt x="321945" y="280035"/>
                    <a:pt x="313373" y="280035"/>
                  </a:cubicBezTo>
                  <a:lnTo>
                    <a:pt x="313373" y="280035"/>
                  </a:lnTo>
                  <a:close/>
                  <a:moveTo>
                    <a:pt x="345757" y="214313"/>
                  </a:moveTo>
                  <a:lnTo>
                    <a:pt x="280035" y="214313"/>
                  </a:lnTo>
                  <a:cubicBezTo>
                    <a:pt x="270510" y="214313"/>
                    <a:pt x="263843" y="206692"/>
                    <a:pt x="263843" y="198120"/>
                  </a:cubicBezTo>
                  <a:cubicBezTo>
                    <a:pt x="263843" y="189548"/>
                    <a:pt x="271463" y="181928"/>
                    <a:pt x="280035" y="181928"/>
                  </a:cubicBezTo>
                  <a:lnTo>
                    <a:pt x="345757" y="181928"/>
                  </a:lnTo>
                  <a:cubicBezTo>
                    <a:pt x="355282" y="181928"/>
                    <a:pt x="361950" y="189548"/>
                    <a:pt x="361950" y="198120"/>
                  </a:cubicBezTo>
                  <a:cubicBezTo>
                    <a:pt x="361950" y="206692"/>
                    <a:pt x="355282" y="214313"/>
                    <a:pt x="345757" y="214313"/>
                  </a:cubicBezTo>
                  <a:lnTo>
                    <a:pt x="345757" y="21431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3" name="Google Shape;423;p30"/>
          <p:cNvGrpSpPr/>
          <p:nvPr/>
        </p:nvGrpSpPr>
        <p:grpSpPr>
          <a:xfrm>
            <a:off x="1961282" y="2329029"/>
            <a:ext cx="226100" cy="296442"/>
            <a:chOff x="4156444" y="2823416"/>
            <a:chExt cx="226100" cy="296442"/>
          </a:xfrm>
        </p:grpSpPr>
        <p:sp>
          <p:nvSpPr>
            <p:cNvPr id="424" name="Google Shape;424;p30"/>
            <p:cNvSpPr/>
            <p:nvPr/>
          </p:nvSpPr>
          <p:spPr>
            <a:xfrm>
              <a:off x="4225942" y="2911043"/>
              <a:ext cx="17585" cy="52254"/>
            </a:xfrm>
            <a:custGeom>
              <a:avLst/>
              <a:gdLst/>
              <a:ahLst/>
              <a:cxnLst/>
              <a:rect l="l" t="t" r="r" b="b"/>
              <a:pathLst>
                <a:path w="33337" h="99059" extrusionOk="0">
                  <a:moveTo>
                    <a:pt x="0" y="0"/>
                  </a:moveTo>
                  <a:lnTo>
                    <a:pt x="33338" y="0"/>
                  </a:lnTo>
                  <a:lnTo>
                    <a:pt x="33338" y="99060"/>
                  </a:lnTo>
                  <a:lnTo>
                    <a:pt x="0" y="9906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30"/>
            <p:cNvSpPr/>
            <p:nvPr/>
          </p:nvSpPr>
          <p:spPr>
            <a:xfrm>
              <a:off x="4261194" y="2893417"/>
              <a:ext cx="17585" cy="69337"/>
            </a:xfrm>
            <a:custGeom>
              <a:avLst/>
              <a:gdLst/>
              <a:ahLst/>
              <a:cxnLst/>
              <a:rect l="l" t="t" r="r" b="b"/>
              <a:pathLst>
                <a:path w="33337" h="131445" extrusionOk="0">
                  <a:moveTo>
                    <a:pt x="0" y="0"/>
                  </a:moveTo>
                  <a:lnTo>
                    <a:pt x="33338" y="0"/>
                  </a:lnTo>
                  <a:lnTo>
                    <a:pt x="33338" y="131445"/>
                  </a:lnTo>
                  <a:lnTo>
                    <a:pt x="0" y="13144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0"/>
            <p:cNvSpPr/>
            <p:nvPr/>
          </p:nvSpPr>
          <p:spPr>
            <a:xfrm>
              <a:off x="4295943" y="2945792"/>
              <a:ext cx="17585" cy="17585"/>
            </a:xfrm>
            <a:custGeom>
              <a:avLst/>
              <a:gdLst/>
              <a:ahLst/>
              <a:cxnLst/>
              <a:rect l="l" t="t" r="r" b="b"/>
              <a:pathLst>
                <a:path w="33337" h="33337" extrusionOk="0">
                  <a:moveTo>
                    <a:pt x="0" y="0"/>
                  </a:moveTo>
                  <a:lnTo>
                    <a:pt x="33337" y="0"/>
                  </a:lnTo>
                  <a:lnTo>
                    <a:pt x="33337" y="33337"/>
                  </a:lnTo>
                  <a:lnTo>
                    <a:pt x="0" y="3333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0"/>
            <p:cNvSpPr/>
            <p:nvPr/>
          </p:nvSpPr>
          <p:spPr>
            <a:xfrm>
              <a:off x="4156444" y="2823416"/>
              <a:ext cx="226100" cy="296442"/>
            </a:xfrm>
            <a:custGeom>
              <a:avLst/>
              <a:gdLst/>
              <a:ahLst/>
              <a:cxnLst/>
              <a:rect l="l" t="t" r="r" b="b"/>
              <a:pathLst>
                <a:path w="428625" h="561975" extrusionOk="0">
                  <a:moveTo>
                    <a:pt x="428625" y="215265"/>
                  </a:moveTo>
                  <a:cubicBezTo>
                    <a:pt x="428625" y="96203"/>
                    <a:pt x="332423" y="0"/>
                    <a:pt x="214313" y="0"/>
                  </a:cubicBezTo>
                  <a:cubicBezTo>
                    <a:pt x="96203" y="0"/>
                    <a:pt x="0" y="96203"/>
                    <a:pt x="0" y="215265"/>
                  </a:cubicBezTo>
                  <a:cubicBezTo>
                    <a:pt x="0" y="366713"/>
                    <a:pt x="109538" y="480060"/>
                    <a:pt x="166688" y="529590"/>
                  </a:cubicBezTo>
                  <a:lnTo>
                    <a:pt x="82868" y="529590"/>
                  </a:lnTo>
                  <a:cubicBezTo>
                    <a:pt x="73343" y="529590"/>
                    <a:pt x="66675" y="537210"/>
                    <a:pt x="66675" y="545782"/>
                  </a:cubicBezTo>
                  <a:cubicBezTo>
                    <a:pt x="66675" y="555307"/>
                    <a:pt x="74295" y="561975"/>
                    <a:pt x="82868" y="561975"/>
                  </a:cubicBezTo>
                  <a:lnTo>
                    <a:pt x="346710" y="561975"/>
                  </a:lnTo>
                  <a:cubicBezTo>
                    <a:pt x="356235" y="561975"/>
                    <a:pt x="362903" y="554355"/>
                    <a:pt x="362903" y="545782"/>
                  </a:cubicBezTo>
                  <a:cubicBezTo>
                    <a:pt x="362903" y="536257"/>
                    <a:pt x="355283" y="529590"/>
                    <a:pt x="346710" y="529590"/>
                  </a:cubicBezTo>
                  <a:lnTo>
                    <a:pt x="262890" y="529590"/>
                  </a:lnTo>
                  <a:cubicBezTo>
                    <a:pt x="319088" y="480060"/>
                    <a:pt x="428625" y="365760"/>
                    <a:pt x="428625" y="215265"/>
                  </a:cubicBezTo>
                  <a:lnTo>
                    <a:pt x="428625" y="215265"/>
                  </a:lnTo>
                  <a:close/>
                  <a:moveTo>
                    <a:pt x="115253" y="297180"/>
                  </a:moveTo>
                  <a:cubicBezTo>
                    <a:pt x="105728" y="297180"/>
                    <a:pt x="99060" y="289560"/>
                    <a:pt x="99060" y="280988"/>
                  </a:cubicBezTo>
                  <a:cubicBezTo>
                    <a:pt x="99060" y="280988"/>
                    <a:pt x="99060" y="193357"/>
                    <a:pt x="99060" y="149543"/>
                  </a:cubicBezTo>
                  <a:cubicBezTo>
                    <a:pt x="99060" y="140018"/>
                    <a:pt x="106680" y="133350"/>
                    <a:pt x="115253" y="133350"/>
                  </a:cubicBezTo>
                  <a:lnTo>
                    <a:pt x="164783" y="133350"/>
                  </a:lnTo>
                  <a:lnTo>
                    <a:pt x="164783" y="117157"/>
                  </a:lnTo>
                  <a:cubicBezTo>
                    <a:pt x="164783" y="107632"/>
                    <a:pt x="172403" y="100965"/>
                    <a:pt x="180975" y="100965"/>
                  </a:cubicBezTo>
                  <a:lnTo>
                    <a:pt x="246698" y="100965"/>
                  </a:lnTo>
                  <a:cubicBezTo>
                    <a:pt x="256223" y="100965"/>
                    <a:pt x="262890" y="108585"/>
                    <a:pt x="262890" y="117157"/>
                  </a:cubicBezTo>
                  <a:lnTo>
                    <a:pt x="262890" y="199072"/>
                  </a:lnTo>
                  <a:lnTo>
                    <a:pt x="312420" y="199072"/>
                  </a:lnTo>
                  <a:cubicBezTo>
                    <a:pt x="321945" y="199072"/>
                    <a:pt x="328613" y="206693"/>
                    <a:pt x="328613" y="215265"/>
                  </a:cubicBezTo>
                  <a:lnTo>
                    <a:pt x="328613" y="280988"/>
                  </a:lnTo>
                  <a:cubicBezTo>
                    <a:pt x="328613" y="290513"/>
                    <a:pt x="320993" y="297180"/>
                    <a:pt x="312420" y="297180"/>
                  </a:cubicBezTo>
                  <a:lnTo>
                    <a:pt x="115253" y="2971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8" name="Google Shape;428;p30"/>
          <p:cNvGrpSpPr/>
          <p:nvPr/>
        </p:nvGrpSpPr>
        <p:grpSpPr>
          <a:xfrm>
            <a:off x="1961521" y="3451922"/>
            <a:ext cx="225601" cy="296101"/>
            <a:chOff x="5511146" y="3498247"/>
            <a:chExt cx="225601" cy="296101"/>
          </a:xfrm>
        </p:grpSpPr>
        <p:sp>
          <p:nvSpPr>
            <p:cNvPr id="429" name="Google Shape;429;p30"/>
            <p:cNvSpPr/>
            <p:nvPr/>
          </p:nvSpPr>
          <p:spPr>
            <a:xfrm>
              <a:off x="5511146" y="3498247"/>
              <a:ext cx="225601" cy="176722"/>
            </a:xfrm>
            <a:custGeom>
              <a:avLst/>
              <a:gdLst/>
              <a:ahLst/>
              <a:cxnLst/>
              <a:rect l="l" t="t" r="r" b="b"/>
              <a:pathLst>
                <a:path w="427679" h="335018" extrusionOk="0">
                  <a:moveTo>
                    <a:pt x="214313" y="0"/>
                  </a:moveTo>
                  <a:cubicBezTo>
                    <a:pt x="96203" y="0"/>
                    <a:pt x="0" y="96203"/>
                    <a:pt x="0" y="214313"/>
                  </a:cubicBezTo>
                  <a:cubicBezTo>
                    <a:pt x="0" y="254318"/>
                    <a:pt x="11430" y="293370"/>
                    <a:pt x="32385" y="327660"/>
                  </a:cubicBezTo>
                  <a:cubicBezTo>
                    <a:pt x="37148" y="335280"/>
                    <a:pt x="47625" y="337185"/>
                    <a:pt x="55245" y="332422"/>
                  </a:cubicBezTo>
                  <a:cubicBezTo>
                    <a:pt x="62865" y="327660"/>
                    <a:pt x="65723" y="317182"/>
                    <a:pt x="60008" y="309563"/>
                  </a:cubicBezTo>
                  <a:cubicBezTo>
                    <a:pt x="41910" y="280988"/>
                    <a:pt x="32385" y="247650"/>
                    <a:pt x="32385" y="213360"/>
                  </a:cubicBezTo>
                  <a:cubicBezTo>
                    <a:pt x="32385" y="113347"/>
                    <a:pt x="113348" y="32385"/>
                    <a:pt x="213360" y="32385"/>
                  </a:cubicBezTo>
                  <a:cubicBezTo>
                    <a:pt x="313373" y="32385"/>
                    <a:pt x="394335" y="113347"/>
                    <a:pt x="394335" y="213360"/>
                  </a:cubicBezTo>
                  <a:cubicBezTo>
                    <a:pt x="394335" y="241935"/>
                    <a:pt x="387668" y="268605"/>
                    <a:pt x="375285" y="294322"/>
                  </a:cubicBezTo>
                  <a:cubicBezTo>
                    <a:pt x="371475" y="302895"/>
                    <a:pt x="374333" y="312420"/>
                    <a:pt x="382905" y="316230"/>
                  </a:cubicBezTo>
                  <a:cubicBezTo>
                    <a:pt x="390525" y="320040"/>
                    <a:pt x="401003" y="317182"/>
                    <a:pt x="404813" y="308610"/>
                  </a:cubicBezTo>
                  <a:cubicBezTo>
                    <a:pt x="420053" y="279082"/>
                    <a:pt x="427673" y="246697"/>
                    <a:pt x="427673" y="212407"/>
                  </a:cubicBezTo>
                  <a:cubicBezTo>
                    <a:pt x="428625" y="96203"/>
                    <a:pt x="332423" y="0"/>
                    <a:pt x="214313" y="0"/>
                  </a:cubicBezTo>
                  <a:lnTo>
                    <a:pt x="21431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0"/>
            <p:cNvSpPr/>
            <p:nvPr/>
          </p:nvSpPr>
          <p:spPr>
            <a:xfrm>
              <a:off x="5545392" y="3532492"/>
              <a:ext cx="156762" cy="123463"/>
            </a:xfrm>
            <a:custGeom>
              <a:avLst/>
              <a:gdLst/>
              <a:ahLst/>
              <a:cxnLst/>
              <a:rect l="l" t="t" r="r" b="b"/>
              <a:pathLst>
                <a:path w="297179" h="234054" extrusionOk="0">
                  <a:moveTo>
                    <a:pt x="260032" y="222885"/>
                  </a:moveTo>
                  <a:cubicBezTo>
                    <a:pt x="268605" y="226695"/>
                    <a:pt x="278130" y="223838"/>
                    <a:pt x="281940" y="215265"/>
                  </a:cubicBezTo>
                  <a:cubicBezTo>
                    <a:pt x="292417" y="194310"/>
                    <a:pt x="297180" y="172403"/>
                    <a:pt x="297180" y="148590"/>
                  </a:cubicBezTo>
                  <a:cubicBezTo>
                    <a:pt x="297180" y="66675"/>
                    <a:pt x="230505" y="0"/>
                    <a:pt x="148590" y="0"/>
                  </a:cubicBezTo>
                  <a:cubicBezTo>
                    <a:pt x="66675" y="0"/>
                    <a:pt x="0" y="66675"/>
                    <a:pt x="0" y="148590"/>
                  </a:cubicBezTo>
                  <a:cubicBezTo>
                    <a:pt x="0" y="176213"/>
                    <a:pt x="7620" y="203835"/>
                    <a:pt x="22860" y="226695"/>
                  </a:cubicBezTo>
                  <a:cubicBezTo>
                    <a:pt x="27622" y="234315"/>
                    <a:pt x="38100" y="236220"/>
                    <a:pt x="45720" y="231458"/>
                  </a:cubicBezTo>
                  <a:cubicBezTo>
                    <a:pt x="53340" y="226695"/>
                    <a:pt x="56197" y="216218"/>
                    <a:pt x="50482" y="208598"/>
                  </a:cubicBezTo>
                  <a:cubicBezTo>
                    <a:pt x="39052" y="190500"/>
                    <a:pt x="33338" y="169545"/>
                    <a:pt x="33338" y="147638"/>
                  </a:cubicBezTo>
                  <a:cubicBezTo>
                    <a:pt x="33338" y="83820"/>
                    <a:pt x="84772" y="32385"/>
                    <a:pt x="148590" y="32385"/>
                  </a:cubicBezTo>
                  <a:cubicBezTo>
                    <a:pt x="212407" y="32385"/>
                    <a:pt x="263842" y="83820"/>
                    <a:pt x="263842" y="147638"/>
                  </a:cubicBezTo>
                  <a:cubicBezTo>
                    <a:pt x="263842" y="165735"/>
                    <a:pt x="260032" y="182880"/>
                    <a:pt x="251460" y="199073"/>
                  </a:cubicBezTo>
                  <a:cubicBezTo>
                    <a:pt x="248602" y="208598"/>
                    <a:pt x="251460" y="219075"/>
                    <a:pt x="260032" y="222885"/>
                  </a:cubicBezTo>
                  <a:lnTo>
                    <a:pt x="260032" y="22288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0"/>
            <p:cNvSpPr/>
            <p:nvPr/>
          </p:nvSpPr>
          <p:spPr>
            <a:xfrm>
              <a:off x="5529780" y="3568248"/>
              <a:ext cx="189923" cy="226100"/>
            </a:xfrm>
            <a:custGeom>
              <a:avLst/>
              <a:gdLst/>
              <a:ahLst/>
              <a:cxnLst/>
              <a:rect l="l" t="t" r="r" b="b"/>
              <a:pathLst>
                <a:path w="360044" h="428625" extrusionOk="0">
                  <a:moveTo>
                    <a:pt x="343853" y="396240"/>
                  </a:moveTo>
                  <a:lnTo>
                    <a:pt x="321945" y="396240"/>
                  </a:lnTo>
                  <a:cubicBezTo>
                    <a:pt x="320040" y="391478"/>
                    <a:pt x="209550" y="141922"/>
                    <a:pt x="215265" y="155258"/>
                  </a:cubicBezTo>
                  <a:cubicBezTo>
                    <a:pt x="242888" y="141922"/>
                    <a:pt x="261938" y="114300"/>
                    <a:pt x="261938" y="81915"/>
                  </a:cubicBezTo>
                  <a:cubicBezTo>
                    <a:pt x="261938" y="36195"/>
                    <a:pt x="224790" y="0"/>
                    <a:pt x="180023" y="0"/>
                  </a:cubicBezTo>
                  <a:cubicBezTo>
                    <a:pt x="135255" y="0"/>
                    <a:pt x="98107" y="37147"/>
                    <a:pt x="98107" y="81915"/>
                  </a:cubicBezTo>
                  <a:cubicBezTo>
                    <a:pt x="98107" y="114300"/>
                    <a:pt x="117157" y="141922"/>
                    <a:pt x="144780" y="155258"/>
                  </a:cubicBezTo>
                  <a:cubicBezTo>
                    <a:pt x="141923" y="160972"/>
                    <a:pt x="37148" y="400050"/>
                    <a:pt x="38100" y="396240"/>
                  </a:cubicBezTo>
                  <a:lnTo>
                    <a:pt x="16193" y="396240"/>
                  </a:lnTo>
                  <a:cubicBezTo>
                    <a:pt x="6668" y="396240"/>
                    <a:pt x="0" y="403860"/>
                    <a:pt x="0" y="412433"/>
                  </a:cubicBezTo>
                  <a:cubicBezTo>
                    <a:pt x="0" y="421005"/>
                    <a:pt x="7620" y="428625"/>
                    <a:pt x="16193" y="428625"/>
                  </a:cubicBezTo>
                  <a:lnTo>
                    <a:pt x="81915" y="428625"/>
                  </a:lnTo>
                  <a:cubicBezTo>
                    <a:pt x="91440" y="428625"/>
                    <a:pt x="98107" y="421005"/>
                    <a:pt x="98107" y="412433"/>
                  </a:cubicBezTo>
                  <a:cubicBezTo>
                    <a:pt x="98107" y="403860"/>
                    <a:pt x="90488" y="396240"/>
                    <a:pt x="81915" y="396240"/>
                  </a:cubicBezTo>
                  <a:lnTo>
                    <a:pt x="74295" y="396240"/>
                  </a:lnTo>
                  <a:lnTo>
                    <a:pt x="88582" y="360997"/>
                  </a:lnTo>
                  <a:lnTo>
                    <a:pt x="272415" y="360997"/>
                  </a:lnTo>
                  <a:lnTo>
                    <a:pt x="286703" y="396240"/>
                  </a:lnTo>
                  <a:lnTo>
                    <a:pt x="278130" y="396240"/>
                  </a:lnTo>
                  <a:cubicBezTo>
                    <a:pt x="268605" y="396240"/>
                    <a:pt x="261938" y="403860"/>
                    <a:pt x="261938" y="412433"/>
                  </a:cubicBezTo>
                  <a:cubicBezTo>
                    <a:pt x="261938" y="421005"/>
                    <a:pt x="269557" y="428625"/>
                    <a:pt x="278130" y="428625"/>
                  </a:cubicBezTo>
                  <a:lnTo>
                    <a:pt x="343853" y="428625"/>
                  </a:lnTo>
                  <a:cubicBezTo>
                    <a:pt x="353378" y="428625"/>
                    <a:pt x="360045" y="421005"/>
                    <a:pt x="360045" y="412433"/>
                  </a:cubicBezTo>
                  <a:cubicBezTo>
                    <a:pt x="360045" y="403860"/>
                    <a:pt x="352425" y="396240"/>
                    <a:pt x="343853" y="396240"/>
                  </a:cubicBezTo>
                  <a:lnTo>
                    <a:pt x="343853" y="396240"/>
                  </a:lnTo>
                  <a:close/>
                  <a:moveTo>
                    <a:pt x="179070" y="163830"/>
                  </a:moveTo>
                  <a:cubicBezTo>
                    <a:pt x="180023" y="163830"/>
                    <a:pt x="181928" y="163830"/>
                    <a:pt x="182880" y="163830"/>
                  </a:cubicBezTo>
                  <a:lnTo>
                    <a:pt x="212407" y="230505"/>
                  </a:lnTo>
                  <a:lnTo>
                    <a:pt x="145732" y="230505"/>
                  </a:lnTo>
                  <a:lnTo>
                    <a:pt x="175260" y="163830"/>
                  </a:lnTo>
                  <a:cubicBezTo>
                    <a:pt x="176213" y="163830"/>
                    <a:pt x="178118" y="163830"/>
                    <a:pt x="179070" y="163830"/>
                  </a:cubicBezTo>
                  <a:lnTo>
                    <a:pt x="179070" y="163830"/>
                  </a:lnTo>
                  <a:close/>
                  <a:moveTo>
                    <a:pt x="101918" y="328613"/>
                  </a:moveTo>
                  <a:lnTo>
                    <a:pt x="131445" y="262890"/>
                  </a:lnTo>
                  <a:lnTo>
                    <a:pt x="226695" y="262890"/>
                  </a:lnTo>
                  <a:lnTo>
                    <a:pt x="256223" y="328613"/>
                  </a:lnTo>
                  <a:lnTo>
                    <a:pt x="101918" y="32861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 name="Google Shape;415;p30">
            <a:extLst>
              <a:ext uri="{FF2B5EF4-FFF2-40B4-BE49-F238E27FC236}">
                <a16:creationId xmlns:a16="http://schemas.microsoft.com/office/drawing/2014/main" id="{9BA33FEB-F3E9-4737-B33B-7467173AA488}"/>
              </a:ext>
            </a:extLst>
          </p:cNvPr>
          <p:cNvSpPr txBox="1">
            <a:spLocks/>
          </p:cNvSpPr>
          <p:nvPr/>
        </p:nvSpPr>
        <p:spPr>
          <a:xfrm>
            <a:off x="4977314" y="1515162"/>
            <a:ext cx="1374996" cy="73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9pPr>
          </a:lstStyle>
          <a:p>
            <a:pPr marL="173736" marR="0" indent="-173736" algn="l" rtl="0">
              <a:spcBef>
                <a:spcPts val="0"/>
              </a:spcBef>
              <a:spcAft>
                <a:spcPts val="0"/>
              </a:spcAft>
              <a:buClr>
                <a:schemeClr val="dk1"/>
              </a:buClr>
              <a:buSzPts val="1200"/>
              <a:buFont typeface="Symbol" panose="05050102010706020507" pitchFamily="18" charset="2"/>
              <a:buChar char="-"/>
            </a:pPr>
            <a:r>
              <a:rPr lang="en-US"/>
              <a:t>Homepage</a:t>
            </a:r>
          </a:p>
          <a:p>
            <a:pPr marL="173736" marR="0" indent="-173736" algn="l" rtl="0">
              <a:spcBef>
                <a:spcPts val="0"/>
              </a:spcBef>
              <a:spcAft>
                <a:spcPts val="0"/>
              </a:spcAft>
              <a:buClr>
                <a:schemeClr val="dk1"/>
              </a:buClr>
              <a:buSzPts val="1200"/>
              <a:buFont typeface="Symbol" panose="05050102010706020507" pitchFamily="18" charset="2"/>
              <a:buChar char="-"/>
            </a:pPr>
            <a:r>
              <a:rPr lang="de-DE"/>
              <a:t>Einstiegsseite</a:t>
            </a:r>
          </a:p>
        </p:txBody>
      </p:sp>
      <p:grpSp>
        <p:nvGrpSpPr>
          <p:cNvPr id="11" name="Google Shape;387;p29">
            <a:extLst>
              <a:ext uri="{FF2B5EF4-FFF2-40B4-BE49-F238E27FC236}">
                <a16:creationId xmlns:a16="http://schemas.microsoft.com/office/drawing/2014/main" id="{115F6BC7-D6B0-52DC-D1F4-FF4848071074}"/>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BF28B14E-6AA2-C4D6-C1F8-D9AF45F9DB68}"/>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93A77717-D762-583F-B1F0-27A4712FC30C}"/>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AF370C4C-58DF-C141-DD35-6FE659169680}"/>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0562AFE1-89C4-FA82-209B-6C74CA3036A5}"/>
                </a:ext>
              </a:extLst>
            </p:cNvPr>
            <p:cNvSpPr/>
            <p:nvPr/>
          </p:nvSpPr>
          <p:spPr>
            <a:xfrm>
              <a:off x="2907292"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E3FB7AC8-AC3A-F9E3-F905-5125D3D2924F}"/>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1ECB6EF9-F1E7-16FB-496E-B450AE2E713C}"/>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06BD21D7-EE38-8318-A208-BF8EA495F93A}"/>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137F57A6-40B0-2E74-30DD-CA6ABB7B3D1E}"/>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1DFD4AED-2A4A-2CCC-8F8B-90A2BA4E1381}"/>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3">
                                            <p:txEl>
                                              <p:pRg st="0" end="0"/>
                                            </p:txEl>
                                          </p:spTgt>
                                        </p:tgtEl>
                                        <p:attrNameLst>
                                          <p:attrName>style.visibility</p:attrName>
                                        </p:attrNameLst>
                                      </p:cBhvr>
                                      <p:to>
                                        <p:strVal val="visible"/>
                                      </p:to>
                                    </p:set>
                                    <p:animEffect transition="in" filter="fade">
                                      <p:cBhvr>
                                        <p:cTn id="7" dur="500"/>
                                        <p:tgtEl>
                                          <p:spTgt spid="4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9"/>
                                        </p:tgtEl>
                                        <p:attrNameLst>
                                          <p:attrName>style.visibility</p:attrName>
                                        </p:attrNameLst>
                                      </p:cBhvr>
                                      <p:to>
                                        <p:strVal val="visible"/>
                                      </p:to>
                                    </p:set>
                                    <p:animEffect transition="in" filter="fade">
                                      <p:cBhvr>
                                        <p:cTn id="10" dur="500"/>
                                        <p:tgtEl>
                                          <p:spTgt spid="4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15">
                                            <p:txEl>
                                              <p:pRg st="0" end="0"/>
                                            </p:txEl>
                                          </p:spTgt>
                                        </p:tgtEl>
                                        <p:attrNameLst>
                                          <p:attrName>style.visibility</p:attrName>
                                        </p:attrNameLst>
                                      </p:cBhvr>
                                      <p:to>
                                        <p:strVal val="visible"/>
                                      </p:to>
                                    </p:set>
                                    <p:animEffect transition="in" filter="fade">
                                      <p:cBhvr>
                                        <p:cTn id="15" dur="500"/>
                                        <p:tgtEl>
                                          <p:spTgt spid="41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15">
                                            <p:txEl>
                                              <p:pRg st="1" end="1"/>
                                            </p:txEl>
                                          </p:spTgt>
                                        </p:tgtEl>
                                        <p:attrNameLst>
                                          <p:attrName>style.visibility</p:attrName>
                                        </p:attrNameLst>
                                      </p:cBhvr>
                                      <p:to>
                                        <p:strVal val="visible"/>
                                      </p:to>
                                    </p:set>
                                    <p:animEffect transition="in" filter="fade">
                                      <p:cBhvr>
                                        <p:cTn id="20" dur="500"/>
                                        <p:tgtEl>
                                          <p:spTgt spid="41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15">
                                            <p:txEl>
                                              <p:pRg st="2" end="2"/>
                                            </p:txEl>
                                          </p:spTgt>
                                        </p:tgtEl>
                                        <p:attrNameLst>
                                          <p:attrName>style.visibility</p:attrName>
                                        </p:attrNameLst>
                                      </p:cBhvr>
                                      <p:to>
                                        <p:strVal val="visible"/>
                                      </p:to>
                                    </p:set>
                                    <p:animEffect transition="in" filter="fade">
                                      <p:cBhvr>
                                        <p:cTn id="25" dur="500"/>
                                        <p:tgtEl>
                                          <p:spTgt spid="41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3">
                                            <p:txEl>
                                              <p:pRg st="0" end="0"/>
                                            </p:txEl>
                                          </p:spTgt>
                                        </p:tgtEl>
                                        <p:attrNameLst>
                                          <p:attrName>style.visibility</p:attrName>
                                        </p:attrNameLst>
                                      </p:cBhvr>
                                      <p:to>
                                        <p:strVal val="visible"/>
                                      </p:to>
                                    </p:set>
                                    <p:animEffect transition="in" filter="fade">
                                      <p:cBhvr>
                                        <p:cTn id="30" dur="500"/>
                                        <p:tgtEl>
                                          <p:spTgt spid="4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3">
                                            <p:txEl>
                                              <p:pRg st="1" end="1"/>
                                            </p:txEl>
                                          </p:spTgt>
                                        </p:tgtEl>
                                        <p:attrNameLst>
                                          <p:attrName>style.visibility</p:attrName>
                                        </p:attrNameLst>
                                      </p:cBhvr>
                                      <p:to>
                                        <p:strVal val="visible"/>
                                      </p:to>
                                    </p:set>
                                    <p:animEffect transition="in" filter="fade">
                                      <p:cBhvr>
                                        <p:cTn id="35" dur="500"/>
                                        <p:tgtEl>
                                          <p:spTgt spid="43">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14">
                                            <p:txEl>
                                              <p:pRg st="0" end="0"/>
                                            </p:txEl>
                                          </p:spTgt>
                                        </p:tgtEl>
                                        <p:attrNameLst>
                                          <p:attrName>style.visibility</p:attrName>
                                        </p:attrNameLst>
                                      </p:cBhvr>
                                      <p:to>
                                        <p:strVal val="visible"/>
                                      </p:to>
                                    </p:set>
                                    <p:animEffect transition="in" filter="fade">
                                      <p:cBhvr>
                                        <p:cTn id="40" dur="500"/>
                                        <p:tgtEl>
                                          <p:spTgt spid="414">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23"/>
                                        </p:tgtEl>
                                        <p:attrNameLst>
                                          <p:attrName>style.visibility</p:attrName>
                                        </p:attrNameLst>
                                      </p:cBhvr>
                                      <p:to>
                                        <p:strVal val="visible"/>
                                      </p:to>
                                    </p:set>
                                    <p:animEffect transition="in" filter="fade">
                                      <p:cBhvr>
                                        <p:cTn id="43" dur="500"/>
                                        <p:tgtEl>
                                          <p:spTgt spid="4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16">
                                            <p:txEl>
                                              <p:pRg st="0" end="0"/>
                                            </p:txEl>
                                          </p:spTgt>
                                        </p:tgtEl>
                                        <p:attrNameLst>
                                          <p:attrName>style.visibility</p:attrName>
                                        </p:attrNameLst>
                                      </p:cBhvr>
                                      <p:to>
                                        <p:strVal val="visible"/>
                                      </p:to>
                                    </p:set>
                                    <p:animEffect transition="in" filter="fade">
                                      <p:cBhvr>
                                        <p:cTn id="48" dur="500"/>
                                        <p:tgtEl>
                                          <p:spTgt spid="416">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16">
                                            <p:txEl>
                                              <p:pRg st="1" end="1"/>
                                            </p:txEl>
                                          </p:spTgt>
                                        </p:tgtEl>
                                        <p:attrNameLst>
                                          <p:attrName>style.visibility</p:attrName>
                                        </p:attrNameLst>
                                      </p:cBhvr>
                                      <p:to>
                                        <p:strVal val="visible"/>
                                      </p:to>
                                    </p:set>
                                    <p:animEffect transition="in" filter="fade">
                                      <p:cBhvr>
                                        <p:cTn id="53" dur="500"/>
                                        <p:tgtEl>
                                          <p:spTgt spid="416">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28"/>
                                        </p:tgtEl>
                                        <p:attrNameLst>
                                          <p:attrName>style.visibility</p:attrName>
                                        </p:attrNameLst>
                                      </p:cBhvr>
                                      <p:to>
                                        <p:strVal val="visible"/>
                                      </p:to>
                                    </p:set>
                                    <p:animEffect transition="in" filter="fade">
                                      <p:cBhvr>
                                        <p:cTn id="58" dur="500"/>
                                        <p:tgtEl>
                                          <p:spTgt spid="4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18">
                                            <p:txEl>
                                              <p:pRg st="0" end="0"/>
                                            </p:txEl>
                                          </p:spTgt>
                                        </p:tgtEl>
                                        <p:attrNameLst>
                                          <p:attrName>style.visibility</p:attrName>
                                        </p:attrNameLst>
                                      </p:cBhvr>
                                      <p:to>
                                        <p:strVal val="visible"/>
                                      </p:to>
                                    </p:set>
                                    <p:animEffect transition="in" filter="fade">
                                      <p:cBhvr>
                                        <p:cTn id="61" dur="500"/>
                                        <p:tgtEl>
                                          <p:spTgt spid="418">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17">
                                            <p:txEl>
                                              <p:pRg st="0" end="0"/>
                                            </p:txEl>
                                          </p:spTgt>
                                        </p:tgtEl>
                                        <p:attrNameLst>
                                          <p:attrName>style.visibility</p:attrName>
                                        </p:attrNameLst>
                                      </p:cBhvr>
                                      <p:to>
                                        <p:strVal val="visible"/>
                                      </p:to>
                                    </p:set>
                                    <p:animEffect transition="in" filter="fade">
                                      <p:cBhvr>
                                        <p:cTn id="66" dur="500"/>
                                        <p:tgtEl>
                                          <p:spTgt spid="417">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17">
                                            <p:txEl>
                                              <p:pRg st="1" end="1"/>
                                            </p:txEl>
                                          </p:spTgt>
                                        </p:tgtEl>
                                        <p:attrNameLst>
                                          <p:attrName>style.visibility</p:attrName>
                                        </p:attrNameLst>
                                      </p:cBhvr>
                                      <p:to>
                                        <p:strVal val="visible"/>
                                      </p:to>
                                    </p:set>
                                    <p:animEffect transition="in" filter="fade">
                                      <p:cBhvr>
                                        <p:cTn id="71" dur="500"/>
                                        <p:tgtEl>
                                          <p:spTgt spid="417">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17">
                                            <p:txEl>
                                              <p:pRg st="2" end="2"/>
                                            </p:txEl>
                                          </p:spTgt>
                                        </p:tgtEl>
                                        <p:attrNameLst>
                                          <p:attrName>style.visibility</p:attrName>
                                        </p:attrNameLst>
                                      </p:cBhvr>
                                      <p:to>
                                        <p:strVal val="visible"/>
                                      </p:to>
                                    </p:set>
                                    <p:animEffect transition="in" filter="fade">
                                      <p:cBhvr>
                                        <p:cTn id="76" dur="500"/>
                                        <p:tgtEl>
                                          <p:spTgt spid="4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build="p"/>
      <p:bldP spid="414" grpId="0" build="p"/>
      <p:bldP spid="415" grpId="0" build="p"/>
      <p:bldP spid="416" grpId="0" build="p"/>
      <p:bldP spid="417" grpId="0" build="p"/>
      <p:bldP spid="418" grpId="0" build="p"/>
      <p:bldP spid="4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8"/>
          <p:cNvSpPr txBox="1">
            <a:spLocks noGrp="1"/>
          </p:cNvSpPr>
          <p:nvPr>
            <p:ph type="title"/>
          </p:nvPr>
        </p:nvSpPr>
        <p:spPr>
          <a:xfrm>
            <a:off x="4047175" y="2775800"/>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Funktionale Anforderungen</a:t>
            </a:r>
            <a:endParaRPr/>
          </a:p>
        </p:txBody>
      </p:sp>
      <p:sp>
        <p:nvSpPr>
          <p:cNvPr id="337" name="Google Shape;337;p28"/>
          <p:cNvSpPr txBox="1">
            <a:spLocks noGrp="1"/>
          </p:cNvSpPr>
          <p:nvPr>
            <p:ph type="title" idx="2"/>
          </p:nvPr>
        </p:nvSpPr>
        <p:spPr>
          <a:xfrm>
            <a:off x="4047175" y="1525800"/>
            <a:ext cx="1731600" cy="101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pic>
        <p:nvPicPr>
          <p:cNvPr id="338" name="Google Shape;338;p28"/>
          <p:cNvPicPr preferRelativeResize="0">
            <a:picLocks noGrp="1"/>
          </p:cNvPicPr>
          <p:nvPr>
            <p:ph type="pic" idx="3"/>
          </p:nvPr>
        </p:nvPicPr>
        <p:blipFill rotWithShape="1">
          <a:blip r:embed="rId3">
            <a:alphaModFix/>
          </a:blip>
          <a:srcRect l="16439" r="16432"/>
          <a:stretch/>
        </p:blipFill>
        <p:spPr>
          <a:xfrm>
            <a:off x="713225" y="1200862"/>
            <a:ext cx="2760600" cy="2741700"/>
          </a:xfrm>
          <a:prstGeom prst="roundRect">
            <a:avLst>
              <a:gd name="adj" fmla="val 16667"/>
            </a:avLst>
          </a:prstGeom>
        </p:spPr>
      </p:pic>
      <p:grpSp>
        <p:nvGrpSpPr>
          <p:cNvPr id="11" name="Google Shape;387;p29">
            <a:extLst>
              <a:ext uri="{FF2B5EF4-FFF2-40B4-BE49-F238E27FC236}">
                <a16:creationId xmlns:a16="http://schemas.microsoft.com/office/drawing/2014/main" id="{B07C3AB6-A389-0678-47F7-D673674CB4A8}"/>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F55FFA2B-7EEA-78CF-03EA-DD2B23EC7B24}"/>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1B80A036-8BBB-5A49-B801-43E718CC85BC}"/>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DC87A848-8BF4-BCBE-BF71-A5FD70FCBD67}"/>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B0EE5C67-E706-C537-4C90-5D8ACCDEF65C}"/>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30D2143C-FBD5-C6FD-D115-7CFD94C1D8F3}"/>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56E5ABDE-38DA-620E-CDCF-DAE862E5C35D}"/>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35047DCF-30E3-EDC6-EF0B-81EAA08B136E}"/>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322E92B6-AD2A-65F1-BD90-3B8F2C423C8E}"/>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D73F74CC-2452-BAD2-8645-337841B8F220}"/>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3745245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35" name="Google Shape;658;p36">
            <a:extLst>
              <a:ext uri="{FF2B5EF4-FFF2-40B4-BE49-F238E27FC236}">
                <a16:creationId xmlns:a16="http://schemas.microsoft.com/office/drawing/2014/main" id="{3BAA1BE5-6500-4BEF-A7ED-2E42C34E5EB2}"/>
              </a:ext>
            </a:extLst>
          </p:cNvPr>
          <p:cNvSpPr txBox="1">
            <a:spLocks noGrp="1"/>
          </p:cNvSpPr>
          <p:nvPr>
            <p:ph type="title"/>
          </p:nvPr>
        </p:nvSpPr>
        <p:spPr>
          <a:xfrm>
            <a:off x="720000" y="5212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Softwarearchitektur</a:t>
            </a:r>
            <a:endParaRPr sz="3000"/>
          </a:p>
        </p:txBody>
      </p:sp>
      <p:grpSp>
        <p:nvGrpSpPr>
          <p:cNvPr id="12" name="Google Shape;387;p29">
            <a:extLst>
              <a:ext uri="{FF2B5EF4-FFF2-40B4-BE49-F238E27FC236}">
                <a16:creationId xmlns:a16="http://schemas.microsoft.com/office/drawing/2014/main" id="{C9880282-5989-DBB7-1A83-3D571AE08B75}"/>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0AEA3E75-5224-58E0-278D-A91D69A5B832}"/>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B9F201FE-B13E-86B4-0B7D-2AB6A608210A}"/>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F5F90ACA-6114-46E7-A15D-32A7F932FC50}"/>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1;p29">
              <a:hlinkClick r:id="" action="ppaction://noaction"/>
              <a:extLst>
                <a:ext uri="{FF2B5EF4-FFF2-40B4-BE49-F238E27FC236}">
                  <a16:creationId xmlns:a16="http://schemas.microsoft.com/office/drawing/2014/main" id="{A5B3048F-D942-DB54-EF20-7988134A6042}"/>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2;p29">
              <a:hlinkClick r:id="" action="ppaction://noaction"/>
              <a:extLst>
                <a:ext uri="{FF2B5EF4-FFF2-40B4-BE49-F238E27FC236}">
                  <a16:creationId xmlns:a16="http://schemas.microsoft.com/office/drawing/2014/main" id="{8FC0FAF6-EF0F-5098-A2B1-2E9A07DC5464}"/>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3;p29">
              <a:hlinkClick r:id="" action="ppaction://noaction"/>
              <a:extLst>
                <a:ext uri="{FF2B5EF4-FFF2-40B4-BE49-F238E27FC236}">
                  <a16:creationId xmlns:a16="http://schemas.microsoft.com/office/drawing/2014/main" id="{3DA3631E-7982-1F38-697E-5EC974AB1AD7}"/>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4;p29">
              <a:hlinkClick r:id="" action="ppaction://noaction"/>
              <a:extLst>
                <a:ext uri="{FF2B5EF4-FFF2-40B4-BE49-F238E27FC236}">
                  <a16:creationId xmlns:a16="http://schemas.microsoft.com/office/drawing/2014/main" id="{B510A9DB-76FE-BFDF-3E18-2B0152BC2C9C}"/>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407;p29">
              <a:hlinkClick r:id="" action="ppaction://noaction"/>
              <a:extLst>
                <a:ext uri="{FF2B5EF4-FFF2-40B4-BE49-F238E27FC236}">
                  <a16:creationId xmlns:a16="http://schemas.microsoft.com/office/drawing/2014/main" id="{0CD6DD7E-7E64-14DB-4FCD-0E21FF0161C9}"/>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2" name="Grafik 1" descr="Ein Bild, das Text, Screenshot, Visitenkarte, Schrift enthält.&#10;&#10;Beschreibung automatisch generiert.">
            <a:extLst>
              <a:ext uri="{FF2B5EF4-FFF2-40B4-BE49-F238E27FC236}">
                <a16:creationId xmlns:a16="http://schemas.microsoft.com/office/drawing/2014/main" id="{31D957D8-CB4F-3F3A-909A-323290B9A0E4}"/>
              </a:ext>
            </a:extLst>
          </p:cNvPr>
          <p:cNvPicPr>
            <a:picLocks noChangeAspect="1"/>
          </p:cNvPicPr>
          <p:nvPr/>
        </p:nvPicPr>
        <p:blipFill>
          <a:blip r:embed="rId3"/>
          <a:stretch>
            <a:fillRect/>
          </a:stretch>
        </p:blipFill>
        <p:spPr>
          <a:xfrm>
            <a:off x="1262062" y="1292111"/>
            <a:ext cx="6619875" cy="3228975"/>
          </a:xfrm>
          <a:prstGeom prst="rect">
            <a:avLst/>
          </a:prstGeom>
        </p:spPr>
      </p:pic>
      <p:sp>
        <p:nvSpPr>
          <p:cNvPr id="14" name="Textfeld 13">
            <a:extLst>
              <a:ext uri="{FF2B5EF4-FFF2-40B4-BE49-F238E27FC236}">
                <a16:creationId xmlns:a16="http://schemas.microsoft.com/office/drawing/2014/main" id="{304AE79F-0617-6D89-FA89-269752A1D491}"/>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2915869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pSp>
        <p:nvGrpSpPr>
          <p:cNvPr id="12" name="Google Shape;387;p29">
            <a:extLst>
              <a:ext uri="{FF2B5EF4-FFF2-40B4-BE49-F238E27FC236}">
                <a16:creationId xmlns:a16="http://schemas.microsoft.com/office/drawing/2014/main" id="{C9880282-5989-DBB7-1A83-3D571AE08B75}"/>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0AEA3E75-5224-58E0-278D-A91D69A5B832}"/>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B9F201FE-B13E-86B4-0B7D-2AB6A608210A}"/>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F5F90ACA-6114-46E7-A15D-32A7F932FC50}"/>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1;p29">
              <a:hlinkClick r:id="" action="ppaction://noaction"/>
              <a:extLst>
                <a:ext uri="{FF2B5EF4-FFF2-40B4-BE49-F238E27FC236}">
                  <a16:creationId xmlns:a16="http://schemas.microsoft.com/office/drawing/2014/main" id="{A5B3048F-D942-DB54-EF20-7988134A6042}"/>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2;p29">
              <a:hlinkClick r:id="" action="ppaction://noaction"/>
              <a:extLst>
                <a:ext uri="{FF2B5EF4-FFF2-40B4-BE49-F238E27FC236}">
                  <a16:creationId xmlns:a16="http://schemas.microsoft.com/office/drawing/2014/main" id="{8FC0FAF6-EF0F-5098-A2B1-2E9A07DC5464}"/>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3;p29">
              <a:hlinkClick r:id="" action="ppaction://noaction"/>
              <a:extLst>
                <a:ext uri="{FF2B5EF4-FFF2-40B4-BE49-F238E27FC236}">
                  <a16:creationId xmlns:a16="http://schemas.microsoft.com/office/drawing/2014/main" id="{3DA3631E-7982-1F38-697E-5EC974AB1AD7}"/>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4;p29">
              <a:hlinkClick r:id="" action="ppaction://noaction"/>
              <a:extLst>
                <a:ext uri="{FF2B5EF4-FFF2-40B4-BE49-F238E27FC236}">
                  <a16:creationId xmlns:a16="http://schemas.microsoft.com/office/drawing/2014/main" id="{B510A9DB-76FE-BFDF-3E18-2B0152BC2C9C}"/>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407;p29">
              <a:hlinkClick r:id="" action="ppaction://noaction"/>
              <a:extLst>
                <a:ext uri="{FF2B5EF4-FFF2-40B4-BE49-F238E27FC236}">
                  <a16:creationId xmlns:a16="http://schemas.microsoft.com/office/drawing/2014/main" id="{0CD6DD7E-7E64-14DB-4FCD-0E21FF0161C9}"/>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4" name="Textfeld 13">
            <a:extLst>
              <a:ext uri="{FF2B5EF4-FFF2-40B4-BE49-F238E27FC236}">
                <a16:creationId xmlns:a16="http://schemas.microsoft.com/office/drawing/2014/main" id="{37789342-151C-5DB9-DFE4-1830F3CE4122}"/>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pic>
        <p:nvPicPr>
          <p:cNvPr id="13" name="Grafik 12" descr="Ein Bild, das Screenshot, Text, Visitenkarte, Schrift enthält.&#10;&#10;Automatisch generierte Beschreibung">
            <a:extLst>
              <a:ext uri="{FF2B5EF4-FFF2-40B4-BE49-F238E27FC236}">
                <a16:creationId xmlns:a16="http://schemas.microsoft.com/office/drawing/2014/main" id="{C5FB7C8C-9571-5BF3-09D7-0D0FCD55FE6C}"/>
              </a:ext>
            </a:extLst>
          </p:cNvPr>
          <p:cNvPicPr>
            <a:picLocks noChangeAspect="1"/>
          </p:cNvPicPr>
          <p:nvPr/>
        </p:nvPicPr>
        <p:blipFill>
          <a:blip r:embed="rId3"/>
          <a:stretch>
            <a:fillRect/>
          </a:stretch>
        </p:blipFill>
        <p:spPr>
          <a:xfrm>
            <a:off x="1801598" y="516919"/>
            <a:ext cx="5561727" cy="3906949"/>
          </a:xfrm>
          <a:prstGeom prst="rect">
            <a:avLst/>
          </a:prstGeom>
        </p:spPr>
      </p:pic>
    </p:spTree>
    <p:extLst>
      <p:ext uri="{BB962C8B-B14F-4D97-AF65-F5344CB8AC3E}">
        <p14:creationId xmlns:p14="http://schemas.microsoft.com/office/powerpoint/2010/main" val="415010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pSp>
        <p:nvGrpSpPr>
          <p:cNvPr id="11" name="Google Shape;387;p29">
            <a:extLst>
              <a:ext uri="{FF2B5EF4-FFF2-40B4-BE49-F238E27FC236}">
                <a16:creationId xmlns:a16="http://schemas.microsoft.com/office/drawing/2014/main" id="{D0003729-CA0E-278B-2885-E5D65C19E160}"/>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ECEFA65E-AF13-133F-7E60-F100DAF4DC1D}"/>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996FAA6D-13F4-27DD-CF68-A79E8F7C6B8B}"/>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3DAE6E18-CD06-1ED6-7C88-4DB4BB9EA63D}"/>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7498AA14-622F-84C2-7CF0-34130ACB2C21}"/>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0D2BB4C9-C8A8-4E07-2717-CF3C8815AB14}"/>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D62E5D10-E48D-67A3-79DA-C41E63FD63E7}"/>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DE1A2E22-678B-DE6E-F3AA-78C0A84C1DF4}"/>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F8CE5788-2640-C72B-17B9-15B7C085F6CC}"/>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2" name="Grafik 11" descr="Ein Bild, das Screenshot, Text, Reihe, Diagramm enthält.&#10;&#10;Beschreibung automatisch generiert.">
            <a:extLst>
              <a:ext uri="{FF2B5EF4-FFF2-40B4-BE49-F238E27FC236}">
                <a16:creationId xmlns:a16="http://schemas.microsoft.com/office/drawing/2014/main" id="{D2193613-4A3C-5349-4967-60604602E460}"/>
              </a:ext>
            </a:extLst>
          </p:cNvPr>
          <p:cNvPicPr>
            <a:picLocks noChangeAspect="1"/>
          </p:cNvPicPr>
          <p:nvPr/>
        </p:nvPicPr>
        <p:blipFill rotWithShape="1">
          <a:blip r:embed="rId3"/>
          <a:srcRect r="5770" b="34756"/>
          <a:stretch/>
        </p:blipFill>
        <p:spPr>
          <a:xfrm>
            <a:off x="2181489" y="745205"/>
            <a:ext cx="4775020" cy="3655834"/>
          </a:xfrm>
          <a:prstGeom prst="rect">
            <a:avLst/>
          </a:prstGeom>
        </p:spPr>
      </p:pic>
      <p:sp>
        <p:nvSpPr>
          <p:cNvPr id="13" name="Textfeld 12">
            <a:extLst>
              <a:ext uri="{FF2B5EF4-FFF2-40B4-BE49-F238E27FC236}">
                <a16:creationId xmlns:a16="http://schemas.microsoft.com/office/drawing/2014/main" id="{CB628CFC-2410-DF93-F5FE-05F9BC59093E}"/>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2749566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25" name="Grafik 24" descr="Ein Bild, das Screenshot, Diagramm, Text, Reihe enthält.&#10;&#10;Beschreibung automatisch generiert.">
            <a:extLst>
              <a:ext uri="{FF2B5EF4-FFF2-40B4-BE49-F238E27FC236}">
                <a16:creationId xmlns:a16="http://schemas.microsoft.com/office/drawing/2014/main" id="{CE20938B-56B5-40AE-9AF5-073300939286}"/>
              </a:ext>
            </a:extLst>
          </p:cNvPr>
          <p:cNvPicPr>
            <a:picLocks noChangeAspect="1"/>
          </p:cNvPicPr>
          <p:nvPr/>
        </p:nvPicPr>
        <p:blipFill rotWithShape="1">
          <a:blip r:embed="rId3"/>
          <a:srcRect l="-427" t="-526" r="-256" b="-2717"/>
          <a:stretch/>
        </p:blipFill>
        <p:spPr>
          <a:xfrm>
            <a:off x="678219" y="682258"/>
            <a:ext cx="7780919" cy="3783562"/>
          </a:xfrm>
          <a:prstGeom prst="rect">
            <a:avLst/>
          </a:prstGeom>
        </p:spPr>
      </p:pic>
      <p:grpSp>
        <p:nvGrpSpPr>
          <p:cNvPr id="11" name="Google Shape;387;p29">
            <a:extLst>
              <a:ext uri="{FF2B5EF4-FFF2-40B4-BE49-F238E27FC236}">
                <a16:creationId xmlns:a16="http://schemas.microsoft.com/office/drawing/2014/main" id="{1CF56C08-63BF-2A4B-FB81-E1CBE6E32870}"/>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3219728A-5051-7E40-F96A-1CEAD80C7560}"/>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ED1B8AE9-EBCE-E4EF-E453-F2AD1647660D}"/>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FC6A9567-54D1-2B93-9E64-06DB42842E4E}"/>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F455AFE2-5507-7B58-2DD3-A6A5FADEA11D}"/>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9EFF2367-51CD-FA67-C450-ADBF3DBFC202}"/>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C91EC913-1171-2425-3917-1CC0678DAF86}"/>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C285FF58-1264-71A3-3FA9-22C8B7B31C78}"/>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E69B451C-674B-229F-A2DB-E1575A0EA2EF}"/>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5B1C0D95-107F-D975-0F02-DD941392FBD0}"/>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1176404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40" name="Google Shape;270;p26">
            <a:extLst>
              <a:ext uri="{FF2B5EF4-FFF2-40B4-BE49-F238E27FC236}">
                <a16:creationId xmlns:a16="http://schemas.microsoft.com/office/drawing/2014/main" id="{31B3DAFB-5FEF-4E8C-84EA-0C50C0675770}"/>
              </a:ext>
            </a:extLst>
          </p:cNvPr>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42" name="Google Shape;272;p26">
            <a:extLst>
              <a:ext uri="{FF2B5EF4-FFF2-40B4-BE49-F238E27FC236}">
                <a16:creationId xmlns:a16="http://schemas.microsoft.com/office/drawing/2014/main" id="{C5B6A6DB-92DD-4680-966B-4EC6593BF829}"/>
              </a:ext>
            </a:extLst>
          </p:cNvPr>
          <p:cNvSpPr txBox="1">
            <a:spLocks/>
          </p:cNvSpPr>
          <p:nvPr/>
        </p:nvSpPr>
        <p:spPr>
          <a:xfrm>
            <a:off x="1505400" y="3090116"/>
            <a:ext cx="734700" cy="572700"/>
          </a:xfrm>
          <a:prstGeom prst="rect">
            <a:avLst/>
          </a:prstGeom>
          <a:ln w="19050">
            <a:solidFill>
              <a:srgbClr val="538786"/>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a:solidFill>
                  <a:schemeClr val="dk1"/>
                </a:solidFill>
                <a:latin typeface="Darker Grotesque Black"/>
              </a:rPr>
              <a:t>04</a:t>
            </a:r>
          </a:p>
        </p:txBody>
      </p:sp>
      <p:sp>
        <p:nvSpPr>
          <p:cNvPr id="44" name="Google Shape;274;p26">
            <a:extLst>
              <a:ext uri="{FF2B5EF4-FFF2-40B4-BE49-F238E27FC236}">
                <a16:creationId xmlns:a16="http://schemas.microsoft.com/office/drawing/2014/main" id="{5C8503F0-8EC4-4073-858F-3115DFFD09EA}"/>
              </a:ext>
            </a:extLst>
          </p:cNvPr>
          <p:cNvSpPr txBox="1">
            <a:spLocks/>
          </p:cNvSpPr>
          <p:nvPr/>
        </p:nvSpPr>
        <p:spPr>
          <a:xfrm>
            <a:off x="4204675" y="3090116"/>
            <a:ext cx="734700" cy="572700"/>
          </a:xfrm>
          <a:prstGeom prst="rect">
            <a:avLst/>
          </a:prstGeom>
          <a:ln w="19050">
            <a:solidFill>
              <a:srgbClr val="538786"/>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a:solidFill>
                  <a:schemeClr val="dk1"/>
                </a:solidFill>
                <a:latin typeface="Darker Grotesque Black"/>
              </a:rPr>
              <a:t>05</a:t>
            </a:r>
          </a:p>
        </p:txBody>
      </p:sp>
      <p:sp>
        <p:nvSpPr>
          <p:cNvPr id="45" name="Google Shape;275;p26">
            <a:extLst>
              <a:ext uri="{FF2B5EF4-FFF2-40B4-BE49-F238E27FC236}">
                <a16:creationId xmlns:a16="http://schemas.microsoft.com/office/drawing/2014/main" id="{6217640A-994D-40BE-869F-A8AF6CB4C8CE}"/>
              </a:ext>
            </a:extLst>
          </p:cNvPr>
          <p:cNvSpPr txBox="1">
            <a:spLocks/>
          </p:cNvSpPr>
          <p:nvPr/>
        </p:nvSpPr>
        <p:spPr>
          <a:xfrm>
            <a:off x="6903950" y="1504162"/>
            <a:ext cx="734700" cy="572700"/>
          </a:xfrm>
          <a:prstGeom prst="rect">
            <a:avLst/>
          </a:prstGeom>
          <a:ln w="19050">
            <a:solidFill>
              <a:srgbClr val="538786"/>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a:solidFill>
                  <a:schemeClr val="dk1"/>
                </a:solidFill>
                <a:latin typeface="Darker Grotesque Black"/>
              </a:rPr>
              <a:t>03</a:t>
            </a:r>
          </a:p>
        </p:txBody>
      </p:sp>
      <p:sp>
        <p:nvSpPr>
          <p:cNvPr id="46" name="Google Shape;276;p26">
            <a:extLst>
              <a:ext uri="{FF2B5EF4-FFF2-40B4-BE49-F238E27FC236}">
                <a16:creationId xmlns:a16="http://schemas.microsoft.com/office/drawing/2014/main" id="{E6F9014F-C6B1-4344-B4F6-AF35CA16E383}"/>
              </a:ext>
            </a:extLst>
          </p:cNvPr>
          <p:cNvSpPr txBox="1">
            <a:spLocks/>
          </p:cNvSpPr>
          <p:nvPr/>
        </p:nvSpPr>
        <p:spPr>
          <a:xfrm>
            <a:off x="6903950" y="3090116"/>
            <a:ext cx="734700" cy="572700"/>
          </a:xfrm>
          <a:prstGeom prst="rect">
            <a:avLst/>
          </a:prstGeom>
          <a:ln w="19050">
            <a:solidFill>
              <a:srgbClr val="538786"/>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a:solidFill>
                  <a:schemeClr val="dk1"/>
                </a:solidFill>
                <a:latin typeface="Darker Grotesque Black"/>
              </a:rPr>
              <a:t>06</a:t>
            </a:r>
          </a:p>
        </p:txBody>
      </p:sp>
      <p:sp>
        <p:nvSpPr>
          <p:cNvPr id="41" name="Google Shape;271;p26">
            <a:extLst>
              <a:ext uri="{FF2B5EF4-FFF2-40B4-BE49-F238E27FC236}">
                <a16:creationId xmlns:a16="http://schemas.microsoft.com/office/drawing/2014/main" id="{88A8179E-3185-4EB0-A3A2-E251E2833659}"/>
              </a:ext>
            </a:extLst>
          </p:cNvPr>
          <p:cNvSpPr txBox="1">
            <a:spLocks/>
          </p:cNvSpPr>
          <p:nvPr/>
        </p:nvSpPr>
        <p:spPr>
          <a:xfrm>
            <a:off x="1505400" y="1504162"/>
            <a:ext cx="734700" cy="572700"/>
          </a:xfrm>
          <a:prstGeom prst="rect">
            <a:avLst/>
          </a:prstGeom>
          <a:ln w="19050">
            <a:solidFill>
              <a:srgbClr val="538786"/>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a:solidFill>
                  <a:schemeClr val="dk1"/>
                </a:solidFill>
                <a:latin typeface="Darker Grotesque Black"/>
                <a:sym typeface="Darker Grotesque Black"/>
              </a:rPr>
              <a:t>01</a:t>
            </a:r>
          </a:p>
        </p:txBody>
      </p:sp>
      <p:sp>
        <p:nvSpPr>
          <p:cNvPr id="47" name="Google Shape;277;p26">
            <a:extLst>
              <a:ext uri="{FF2B5EF4-FFF2-40B4-BE49-F238E27FC236}">
                <a16:creationId xmlns:a16="http://schemas.microsoft.com/office/drawing/2014/main" id="{4A0A8D2F-3577-42F2-9BDC-A0E81D7B0FCB}"/>
              </a:ext>
            </a:extLst>
          </p:cNvPr>
          <p:cNvSpPr txBox="1">
            <a:spLocks/>
          </p:cNvSpPr>
          <p:nvPr/>
        </p:nvSpPr>
        <p:spPr>
          <a:xfrm>
            <a:off x="720000" y="2213388"/>
            <a:ext cx="2305500" cy="509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2000">
                <a:solidFill>
                  <a:schemeClr val="dk1"/>
                </a:solidFill>
                <a:latin typeface="Darker Grotesque Black"/>
              </a:rPr>
              <a:t>P</a:t>
            </a:r>
            <a:r>
              <a:rPr lang="de-DE" sz="2000">
                <a:solidFill>
                  <a:schemeClr val="dk1"/>
                </a:solidFill>
                <a:latin typeface="Darker Grotesque Black"/>
                <a:sym typeface="Darker Grotesque Black"/>
              </a:rPr>
              <a:t>roblemstellu</a:t>
            </a:r>
            <a:r>
              <a:rPr lang="de-DE" sz="2000">
                <a:solidFill>
                  <a:schemeClr val="dk1"/>
                </a:solidFill>
                <a:latin typeface="Darker Grotesque Black"/>
              </a:rPr>
              <a:t>ng</a:t>
            </a:r>
          </a:p>
        </p:txBody>
      </p:sp>
      <p:sp>
        <p:nvSpPr>
          <p:cNvPr id="43" name="Google Shape;273;p26">
            <a:extLst>
              <a:ext uri="{FF2B5EF4-FFF2-40B4-BE49-F238E27FC236}">
                <a16:creationId xmlns:a16="http://schemas.microsoft.com/office/drawing/2014/main" id="{12E937FA-4AF3-4CEA-991E-A1B418A9C8FA}"/>
              </a:ext>
            </a:extLst>
          </p:cNvPr>
          <p:cNvSpPr txBox="1">
            <a:spLocks/>
          </p:cNvSpPr>
          <p:nvPr/>
        </p:nvSpPr>
        <p:spPr>
          <a:xfrm>
            <a:off x="4204675" y="1504162"/>
            <a:ext cx="734700" cy="572700"/>
          </a:xfrm>
          <a:prstGeom prst="rect">
            <a:avLst/>
          </a:prstGeom>
          <a:ln w="19050">
            <a:solidFill>
              <a:srgbClr val="538786"/>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a:solidFill>
                  <a:schemeClr val="dk1"/>
                </a:solidFill>
                <a:latin typeface="Darker Grotesque Black"/>
              </a:rPr>
              <a:t>02</a:t>
            </a:r>
          </a:p>
        </p:txBody>
      </p:sp>
      <p:sp>
        <p:nvSpPr>
          <p:cNvPr id="48" name="Google Shape;278;p26">
            <a:extLst>
              <a:ext uri="{FF2B5EF4-FFF2-40B4-BE49-F238E27FC236}">
                <a16:creationId xmlns:a16="http://schemas.microsoft.com/office/drawing/2014/main" id="{B12AB8AF-CF58-48CE-B69F-4DD709431C99}"/>
              </a:ext>
            </a:extLst>
          </p:cNvPr>
          <p:cNvSpPr txBox="1">
            <a:spLocks/>
          </p:cNvSpPr>
          <p:nvPr/>
        </p:nvSpPr>
        <p:spPr>
          <a:xfrm>
            <a:off x="3419275" y="2213388"/>
            <a:ext cx="2305500" cy="509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2000">
                <a:solidFill>
                  <a:schemeClr val="dk1"/>
                </a:solidFill>
                <a:latin typeface="Darker Grotesque Black"/>
              </a:rPr>
              <a:t>Anforderungen</a:t>
            </a:r>
          </a:p>
        </p:txBody>
      </p:sp>
      <p:sp>
        <p:nvSpPr>
          <p:cNvPr id="49" name="Google Shape;279;p26">
            <a:extLst>
              <a:ext uri="{FF2B5EF4-FFF2-40B4-BE49-F238E27FC236}">
                <a16:creationId xmlns:a16="http://schemas.microsoft.com/office/drawing/2014/main" id="{2AAC79FA-1BE3-4232-BA8C-7E59E74C3DF3}"/>
              </a:ext>
            </a:extLst>
          </p:cNvPr>
          <p:cNvSpPr txBox="1">
            <a:spLocks/>
          </p:cNvSpPr>
          <p:nvPr/>
        </p:nvSpPr>
        <p:spPr>
          <a:xfrm>
            <a:off x="6118550" y="2213388"/>
            <a:ext cx="2305500" cy="509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2000">
                <a:solidFill>
                  <a:schemeClr val="dk1"/>
                </a:solidFill>
                <a:latin typeface="Darker Grotesque Black"/>
              </a:rPr>
              <a:t>Produkteinsatz</a:t>
            </a:r>
          </a:p>
        </p:txBody>
      </p:sp>
      <p:sp>
        <p:nvSpPr>
          <p:cNvPr id="50" name="Google Shape;280;p26">
            <a:extLst>
              <a:ext uri="{FF2B5EF4-FFF2-40B4-BE49-F238E27FC236}">
                <a16:creationId xmlns:a16="http://schemas.microsoft.com/office/drawing/2014/main" id="{63009CF5-0CFB-446C-AF17-8E80629C8F6D}"/>
              </a:ext>
            </a:extLst>
          </p:cNvPr>
          <p:cNvSpPr txBox="1">
            <a:spLocks/>
          </p:cNvSpPr>
          <p:nvPr/>
        </p:nvSpPr>
        <p:spPr>
          <a:xfrm>
            <a:off x="413788" y="3778272"/>
            <a:ext cx="2917924" cy="509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2000" dirty="0">
                <a:solidFill>
                  <a:schemeClr val="dk1"/>
                </a:solidFill>
                <a:latin typeface="Darker Grotesque Black"/>
              </a:rPr>
              <a:t>Funktionale Anforderungen</a:t>
            </a:r>
            <a:endParaRPr lang="de-DE" dirty="0">
              <a:solidFill>
                <a:schemeClr val="dk1"/>
              </a:solidFill>
            </a:endParaRPr>
          </a:p>
        </p:txBody>
      </p:sp>
      <p:sp>
        <p:nvSpPr>
          <p:cNvPr id="51" name="Google Shape;281;p26">
            <a:extLst>
              <a:ext uri="{FF2B5EF4-FFF2-40B4-BE49-F238E27FC236}">
                <a16:creationId xmlns:a16="http://schemas.microsoft.com/office/drawing/2014/main" id="{30AC52D7-5FE4-4447-A69B-3D9B45CDA0D0}"/>
              </a:ext>
            </a:extLst>
          </p:cNvPr>
          <p:cNvSpPr txBox="1">
            <a:spLocks/>
          </p:cNvSpPr>
          <p:nvPr/>
        </p:nvSpPr>
        <p:spPr>
          <a:xfrm>
            <a:off x="3419275" y="3799263"/>
            <a:ext cx="2305500" cy="509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2000">
                <a:solidFill>
                  <a:schemeClr val="dk1"/>
                </a:solidFill>
                <a:latin typeface="Darker Grotesque Black"/>
              </a:rPr>
              <a:t>Qualitätskriterien</a:t>
            </a:r>
          </a:p>
        </p:txBody>
      </p:sp>
      <p:sp>
        <p:nvSpPr>
          <p:cNvPr id="52" name="Google Shape;282;p26">
            <a:extLst>
              <a:ext uri="{FF2B5EF4-FFF2-40B4-BE49-F238E27FC236}">
                <a16:creationId xmlns:a16="http://schemas.microsoft.com/office/drawing/2014/main" id="{607AC88B-771D-4FF1-8FDB-936D2D7596EF}"/>
              </a:ext>
            </a:extLst>
          </p:cNvPr>
          <p:cNvSpPr txBox="1">
            <a:spLocks/>
          </p:cNvSpPr>
          <p:nvPr/>
        </p:nvSpPr>
        <p:spPr>
          <a:xfrm>
            <a:off x="6118550" y="3799263"/>
            <a:ext cx="2305500" cy="509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2000">
                <a:solidFill>
                  <a:schemeClr val="dk1"/>
                </a:solidFill>
                <a:latin typeface="Darker Grotesque Black"/>
              </a:rPr>
              <a:t>Testplan</a:t>
            </a:r>
          </a:p>
        </p:txBody>
      </p:sp>
      <p:grpSp>
        <p:nvGrpSpPr>
          <p:cNvPr id="11" name="Google Shape;387;p29">
            <a:extLst>
              <a:ext uri="{FF2B5EF4-FFF2-40B4-BE49-F238E27FC236}">
                <a16:creationId xmlns:a16="http://schemas.microsoft.com/office/drawing/2014/main" id="{6D8A8275-2EFD-4E3B-B432-E5069DFDE58B}"/>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B551BB7C-6B66-766C-650B-52CCB64F626B}"/>
                </a:ext>
              </a:extLst>
            </p:cNvPr>
            <p:cNvSpPr/>
            <p:nvPr/>
          </p:nvSpPr>
          <p:spPr>
            <a:xfrm>
              <a:off x="2031017"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5A383D8B-371E-7A98-D11D-62CFD9E4324B}"/>
                </a:ext>
              </a:extLst>
            </p:cNvPr>
            <p:cNvSpPr/>
            <p:nvPr/>
          </p:nvSpPr>
          <p:spPr>
            <a:xfrm>
              <a:off x="2323109"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19E88545-F8E8-AF76-57D4-288C7D733927}"/>
                </a:ext>
              </a:extLst>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E065F302-3040-E920-944D-A0B3BD8E84F7}"/>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DE7DEE62-D0C5-8574-90EF-39DE1B86738C}"/>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B5C933D7-453B-A833-8CD5-BCC0D84C3AD5}"/>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15D1EAD4-C8C2-BF1F-A922-6C91448A90F6}"/>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E2D21355-7E7D-857F-3988-BB621B85509A}"/>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 name="Textfeld 1">
            <a:extLst>
              <a:ext uri="{FF2B5EF4-FFF2-40B4-BE49-F238E27FC236}">
                <a16:creationId xmlns:a16="http://schemas.microsoft.com/office/drawing/2014/main" id="{1895892B-5D36-88D2-4279-619B3A62A1B1}"/>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pSp>
        <p:nvGrpSpPr>
          <p:cNvPr id="12" name="Google Shape;387;p29">
            <a:extLst>
              <a:ext uri="{FF2B5EF4-FFF2-40B4-BE49-F238E27FC236}">
                <a16:creationId xmlns:a16="http://schemas.microsoft.com/office/drawing/2014/main" id="{C9880282-5989-DBB7-1A83-3D571AE08B75}"/>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0AEA3E75-5224-58E0-278D-A91D69A5B832}"/>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B9F201FE-B13E-86B4-0B7D-2AB6A608210A}"/>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F5F90ACA-6114-46E7-A15D-32A7F932FC50}"/>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1;p29">
              <a:hlinkClick r:id="" action="ppaction://noaction"/>
              <a:extLst>
                <a:ext uri="{FF2B5EF4-FFF2-40B4-BE49-F238E27FC236}">
                  <a16:creationId xmlns:a16="http://schemas.microsoft.com/office/drawing/2014/main" id="{A5B3048F-D942-DB54-EF20-7988134A6042}"/>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2;p29">
              <a:hlinkClick r:id="" action="ppaction://noaction"/>
              <a:extLst>
                <a:ext uri="{FF2B5EF4-FFF2-40B4-BE49-F238E27FC236}">
                  <a16:creationId xmlns:a16="http://schemas.microsoft.com/office/drawing/2014/main" id="{8FC0FAF6-EF0F-5098-A2B1-2E9A07DC5464}"/>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3;p29">
              <a:hlinkClick r:id="" action="ppaction://noaction"/>
              <a:extLst>
                <a:ext uri="{FF2B5EF4-FFF2-40B4-BE49-F238E27FC236}">
                  <a16:creationId xmlns:a16="http://schemas.microsoft.com/office/drawing/2014/main" id="{3DA3631E-7982-1F38-697E-5EC974AB1AD7}"/>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4;p29">
              <a:hlinkClick r:id="" action="ppaction://noaction"/>
              <a:extLst>
                <a:ext uri="{FF2B5EF4-FFF2-40B4-BE49-F238E27FC236}">
                  <a16:creationId xmlns:a16="http://schemas.microsoft.com/office/drawing/2014/main" id="{B510A9DB-76FE-BFDF-3E18-2B0152BC2C9C}"/>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407;p29">
              <a:hlinkClick r:id="" action="ppaction://noaction"/>
              <a:extLst>
                <a:ext uri="{FF2B5EF4-FFF2-40B4-BE49-F238E27FC236}">
                  <a16:creationId xmlns:a16="http://schemas.microsoft.com/office/drawing/2014/main" id="{0CD6DD7E-7E64-14DB-4FCD-0E21FF0161C9}"/>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4" name="Textfeld 13">
            <a:extLst>
              <a:ext uri="{FF2B5EF4-FFF2-40B4-BE49-F238E27FC236}">
                <a16:creationId xmlns:a16="http://schemas.microsoft.com/office/drawing/2014/main" id="{304AE79F-0617-6D89-FA89-269752A1D491}"/>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pic>
        <p:nvPicPr>
          <p:cNvPr id="16" name="Grafik 15">
            <a:extLst>
              <a:ext uri="{FF2B5EF4-FFF2-40B4-BE49-F238E27FC236}">
                <a16:creationId xmlns:a16="http://schemas.microsoft.com/office/drawing/2014/main" id="{351D752D-6B83-6E5C-1B62-90833876EE31}"/>
              </a:ext>
            </a:extLst>
          </p:cNvPr>
          <p:cNvPicPr>
            <a:picLocks noChangeAspect="1"/>
          </p:cNvPicPr>
          <p:nvPr/>
        </p:nvPicPr>
        <p:blipFill>
          <a:blip r:embed="rId3"/>
          <a:stretch>
            <a:fillRect/>
          </a:stretch>
        </p:blipFill>
        <p:spPr>
          <a:xfrm>
            <a:off x="1489255" y="537786"/>
            <a:ext cx="5991622" cy="4057962"/>
          </a:xfrm>
          <a:prstGeom prst="roundRect">
            <a:avLst>
              <a:gd name="adj" fmla="val 3881"/>
            </a:avLst>
          </a:prstGeom>
        </p:spPr>
      </p:pic>
    </p:spTree>
    <p:extLst>
      <p:ext uri="{BB962C8B-B14F-4D97-AF65-F5344CB8AC3E}">
        <p14:creationId xmlns:p14="http://schemas.microsoft.com/office/powerpoint/2010/main" val="2355450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35" name="Google Shape;658;p36">
            <a:extLst>
              <a:ext uri="{FF2B5EF4-FFF2-40B4-BE49-F238E27FC236}">
                <a16:creationId xmlns:a16="http://schemas.microsoft.com/office/drawing/2014/main" id="{3BAA1BE5-6500-4BEF-A7ED-2E42C34E5EB2}"/>
              </a:ext>
            </a:extLst>
          </p:cNvPr>
          <p:cNvSpPr txBox="1">
            <a:spLocks noGrp="1"/>
          </p:cNvSpPr>
          <p:nvPr>
            <p:ph type="title"/>
          </p:nvPr>
        </p:nvSpPr>
        <p:spPr>
          <a:xfrm>
            <a:off x="720000" y="5212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Anwendungsfalldiagramm – User-Sicht</a:t>
            </a:r>
            <a:endParaRPr sz="3000"/>
          </a:p>
        </p:txBody>
      </p:sp>
      <p:pic>
        <p:nvPicPr>
          <p:cNvPr id="5" name="Grafik 4">
            <a:extLst>
              <a:ext uri="{FF2B5EF4-FFF2-40B4-BE49-F238E27FC236}">
                <a16:creationId xmlns:a16="http://schemas.microsoft.com/office/drawing/2014/main" id="{B72A7DC7-7D96-45C4-8D70-B8378433DC2D}"/>
              </a:ext>
            </a:extLst>
          </p:cNvPr>
          <p:cNvPicPr>
            <a:picLocks noChangeAspect="1"/>
          </p:cNvPicPr>
          <p:nvPr/>
        </p:nvPicPr>
        <p:blipFill>
          <a:blip r:embed="rId3"/>
          <a:stretch>
            <a:fillRect/>
          </a:stretch>
        </p:blipFill>
        <p:spPr>
          <a:xfrm>
            <a:off x="1902257" y="1190437"/>
            <a:ext cx="5339486" cy="3431650"/>
          </a:xfrm>
          <a:prstGeom prst="rect">
            <a:avLst/>
          </a:prstGeom>
        </p:spPr>
      </p:pic>
      <p:grpSp>
        <p:nvGrpSpPr>
          <p:cNvPr id="12" name="Google Shape;387;p29">
            <a:extLst>
              <a:ext uri="{FF2B5EF4-FFF2-40B4-BE49-F238E27FC236}">
                <a16:creationId xmlns:a16="http://schemas.microsoft.com/office/drawing/2014/main" id="{2FF79F3F-CF5C-5B52-6F6F-46AE891CEA65}"/>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385D9C57-3C24-5BA1-DD0E-ED531A9DBA37}"/>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986A84A3-9E08-A3D1-82B1-71EDB870467C}"/>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0;p29">
              <a:hlinkClick r:id="" action="ppaction://noaction"/>
              <a:extLst>
                <a:ext uri="{FF2B5EF4-FFF2-40B4-BE49-F238E27FC236}">
                  <a16:creationId xmlns:a16="http://schemas.microsoft.com/office/drawing/2014/main" id="{E5FC66D5-78B5-FFCD-D750-F6871196EA9D}"/>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1;p29">
              <a:hlinkClick r:id="" action="ppaction://noaction"/>
              <a:extLst>
                <a:ext uri="{FF2B5EF4-FFF2-40B4-BE49-F238E27FC236}">
                  <a16:creationId xmlns:a16="http://schemas.microsoft.com/office/drawing/2014/main" id="{E68F82B5-1BCB-9E01-E489-713CA3A8ADB8}"/>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2;p29">
              <a:hlinkClick r:id="" action="ppaction://noaction"/>
              <a:extLst>
                <a:ext uri="{FF2B5EF4-FFF2-40B4-BE49-F238E27FC236}">
                  <a16:creationId xmlns:a16="http://schemas.microsoft.com/office/drawing/2014/main" id="{DB8FE260-9837-D64D-B2E2-C26DC3C35968}"/>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3;p29">
              <a:hlinkClick r:id="" action="ppaction://noaction"/>
              <a:extLst>
                <a:ext uri="{FF2B5EF4-FFF2-40B4-BE49-F238E27FC236}">
                  <a16:creationId xmlns:a16="http://schemas.microsoft.com/office/drawing/2014/main" id="{43DAD8FC-FC77-E1EC-EC88-1D5C2AD24B4D}"/>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4;p29">
              <a:hlinkClick r:id="" action="ppaction://noaction"/>
              <a:extLst>
                <a:ext uri="{FF2B5EF4-FFF2-40B4-BE49-F238E27FC236}">
                  <a16:creationId xmlns:a16="http://schemas.microsoft.com/office/drawing/2014/main" id="{2DC2F4EA-8B7C-ABD4-FDB7-AC207C0AEF49}"/>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407;p29">
              <a:hlinkClick r:id="" action="ppaction://noaction"/>
              <a:extLst>
                <a:ext uri="{FF2B5EF4-FFF2-40B4-BE49-F238E27FC236}">
                  <a16:creationId xmlns:a16="http://schemas.microsoft.com/office/drawing/2014/main" id="{C6B31BC8-8916-255A-8D36-71A523AB6BBE}"/>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3" name="Textfeld 12">
            <a:extLst>
              <a:ext uri="{FF2B5EF4-FFF2-40B4-BE49-F238E27FC236}">
                <a16:creationId xmlns:a16="http://schemas.microsoft.com/office/drawing/2014/main" id="{20748A86-8875-78B5-4B9F-4DEA11864CE9}"/>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1365459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 name="Grafik 4">
            <a:extLst>
              <a:ext uri="{FF2B5EF4-FFF2-40B4-BE49-F238E27FC236}">
                <a16:creationId xmlns:a16="http://schemas.microsoft.com/office/drawing/2014/main" id="{B72A7DC7-7D96-45C4-8D70-B8378433DC2D}"/>
              </a:ext>
            </a:extLst>
          </p:cNvPr>
          <p:cNvPicPr>
            <a:picLocks noChangeAspect="1"/>
          </p:cNvPicPr>
          <p:nvPr/>
        </p:nvPicPr>
        <p:blipFill>
          <a:blip r:embed="rId3"/>
          <a:stretch>
            <a:fillRect/>
          </a:stretch>
        </p:blipFill>
        <p:spPr>
          <a:xfrm>
            <a:off x="1399581" y="589319"/>
            <a:ext cx="6169139" cy="3964862"/>
          </a:xfrm>
          <a:prstGeom prst="rect">
            <a:avLst/>
          </a:prstGeom>
        </p:spPr>
      </p:pic>
      <p:grpSp>
        <p:nvGrpSpPr>
          <p:cNvPr id="12" name="Google Shape;387;p29">
            <a:extLst>
              <a:ext uri="{FF2B5EF4-FFF2-40B4-BE49-F238E27FC236}">
                <a16:creationId xmlns:a16="http://schemas.microsoft.com/office/drawing/2014/main" id="{1943B817-E464-8933-503A-1527A01539B3}"/>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642BDEA5-17CE-845E-A604-A5F8A37DA4A8}"/>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4B93DAC1-5000-85AC-A76C-3C857E7C52EE}"/>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0;p29">
              <a:hlinkClick r:id="" action="ppaction://noaction"/>
              <a:extLst>
                <a:ext uri="{FF2B5EF4-FFF2-40B4-BE49-F238E27FC236}">
                  <a16:creationId xmlns:a16="http://schemas.microsoft.com/office/drawing/2014/main" id="{ECB5C53E-EA1A-7FE6-018A-9C3B006C8BC6}"/>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1;p29">
              <a:hlinkClick r:id="" action="ppaction://noaction"/>
              <a:extLst>
                <a:ext uri="{FF2B5EF4-FFF2-40B4-BE49-F238E27FC236}">
                  <a16:creationId xmlns:a16="http://schemas.microsoft.com/office/drawing/2014/main" id="{AF671C1C-FBF8-9FE4-DF39-CF5285854330}"/>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2;p29">
              <a:hlinkClick r:id="" action="ppaction://noaction"/>
              <a:extLst>
                <a:ext uri="{FF2B5EF4-FFF2-40B4-BE49-F238E27FC236}">
                  <a16:creationId xmlns:a16="http://schemas.microsoft.com/office/drawing/2014/main" id="{815BD6FA-25AD-3F95-75DC-66A9E31B09B0}"/>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3;p29">
              <a:hlinkClick r:id="" action="ppaction://noaction"/>
              <a:extLst>
                <a:ext uri="{FF2B5EF4-FFF2-40B4-BE49-F238E27FC236}">
                  <a16:creationId xmlns:a16="http://schemas.microsoft.com/office/drawing/2014/main" id="{D20F7CF4-7799-45A0-FF3F-5FF8271E3D2A}"/>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4;p29">
              <a:hlinkClick r:id="" action="ppaction://noaction"/>
              <a:extLst>
                <a:ext uri="{FF2B5EF4-FFF2-40B4-BE49-F238E27FC236}">
                  <a16:creationId xmlns:a16="http://schemas.microsoft.com/office/drawing/2014/main" id="{B38BFA84-6F25-11AB-DFA4-0A1B42B786DA}"/>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407;p29">
              <a:hlinkClick r:id="" action="ppaction://noaction"/>
              <a:extLst>
                <a:ext uri="{FF2B5EF4-FFF2-40B4-BE49-F238E27FC236}">
                  <a16:creationId xmlns:a16="http://schemas.microsoft.com/office/drawing/2014/main" id="{B3C64C2A-6076-5B67-4EF8-6C50787C2309}"/>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3" name="Textfeld 12">
            <a:extLst>
              <a:ext uri="{FF2B5EF4-FFF2-40B4-BE49-F238E27FC236}">
                <a16:creationId xmlns:a16="http://schemas.microsoft.com/office/drawing/2014/main" id="{85837052-2C5D-E7ED-4539-C35458904945}"/>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3782682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35" name="Google Shape;658;p36">
            <a:extLst>
              <a:ext uri="{FF2B5EF4-FFF2-40B4-BE49-F238E27FC236}">
                <a16:creationId xmlns:a16="http://schemas.microsoft.com/office/drawing/2014/main" id="{3BAA1BE5-6500-4BEF-A7ED-2E42C34E5EB2}"/>
              </a:ext>
            </a:extLst>
          </p:cNvPr>
          <p:cNvSpPr txBox="1">
            <a:spLocks noGrp="1"/>
          </p:cNvSpPr>
          <p:nvPr>
            <p:ph type="title"/>
          </p:nvPr>
        </p:nvSpPr>
        <p:spPr>
          <a:xfrm>
            <a:off x="720000" y="5212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Anwendungsfalldiagramm – Admin-Sicht</a:t>
            </a:r>
            <a:endParaRPr sz="3000"/>
          </a:p>
        </p:txBody>
      </p:sp>
      <p:pic>
        <p:nvPicPr>
          <p:cNvPr id="27" name="Grafik 26">
            <a:extLst>
              <a:ext uri="{FF2B5EF4-FFF2-40B4-BE49-F238E27FC236}">
                <a16:creationId xmlns:a16="http://schemas.microsoft.com/office/drawing/2014/main" id="{857EC21E-54A7-4355-AEEE-D74CEFAEE5FC}"/>
              </a:ext>
            </a:extLst>
          </p:cNvPr>
          <p:cNvPicPr>
            <a:picLocks noChangeAspect="1"/>
          </p:cNvPicPr>
          <p:nvPr/>
        </p:nvPicPr>
        <p:blipFill>
          <a:blip r:embed="rId3"/>
          <a:stretch>
            <a:fillRect/>
          </a:stretch>
        </p:blipFill>
        <p:spPr>
          <a:xfrm>
            <a:off x="1902257" y="1093924"/>
            <a:ext cx="5339486" cy="3431650"/>
          </a:xfrm>
          <a:prstGeom prst="rect">
            <a:avLst/>
          </a:prstGeom>
        </p:spPr>
      </p:pic>
      <p:grpSp>
        <p:nvGrpSpPr>
          <p:cNvPr id="11" name="Google Shape;387;p29">
            <a:extLst>
              <a:ext uri="{FF2B5EF4-FFF2-40B4-BE49-F238E27FC236}">
                <a16:creationId xmlns:a16="http://schemas.microsoft.com/office/drawing/2014/main" id="{575325CE-261E-4BD6-9D9D-87D3BA13F76A}"/>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BD171B64-3D08-88B5-A510-76295BE063B8}"/>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E0314639-C661-3DF3-BFFE-F90308A62B33}"/>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F0B24A38-B478-61B5-23F1-E1A9DDC59BB1}"/>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757B3768-8482-68B2-2926-923C76EE279F}"/>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54FE73A1-091C-690E-B1EB-14414B57AF4B}"/>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83C44757-DDE3-85ED-8846-30A1D77CF07F}"/>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55173387-56C1-E645-D987-667760914E56}"/>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E7B785DA-9F45-8C20-D5F6-795B8C1D22D5}"/>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C14EF938-07D8-D093-7046-DDB6CDE55FE3}"/>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352856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24" name="Grafik 23">
            <a:extLst>
              <a:ext uri="{FF2B5EF4-FFF2-40B4-BE49-F238E27FC236}">
                <a16:creationId xmlns:a16="http://schemas.microsoft.com/office/drawing/2014/main" id="{D964BCD7-B850-4B81-8D49-9585B140DF5D}"/>
              </a:ext>
            </a:extLst>
          </p:cNvPr>
          <p:cNvPicPr>
            <a:picLocks noChangeAspect="1"/>
          </p:cNvPicPr>
          <p:nvPr/>
        </p:nvPicPr>
        <p:blipFill>
          <a:blip r:embed="rId3"/>
          <a:stretch>
            <a:fillRect/>
          </a:stretch>
        </p:blipFill>
        <p:spPr>
          <a:xfrm>
            <a:off x="1440850" y="485775"/>
            <a:ext cx="6121999" cy="3934566"/>
          </a:xfrm>
          <a:prstGeom prst="rect">
            <a:avLst/>
          </a:prstGeom>
        </p:spPr>
      </p:pic>
      <p:grpSp>
        <p:nvGrpSpPr>
          <p:cNvPr id="11" name="Google Shape;387;p29">
            <a:extLst>
              <a:ext uri="{FF2B5EF4-FFF2-40B4-BE49-F238E27FC236}">
                <a16:creationId xmlns:a16="http://schemas.microsoft.com/office/drawing/2014/main" id="{9D840405-E181-B2A2-E9C0-239BFB649499}"/>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062070F8-A59D-7FFC-65FF-3E1F5F15AFEF}"/>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371754C1-2E3A-69CE-9B43-E3A56FDBD1C4}"/>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EA87160C-5B49-BA14-5EB3-11340CA162C6}"/>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769F30AE-B001-5F93-92CC-670A8CDE6832}"/>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086D8E89-0FF4-2D9B-2B65-137695CD9230}"/>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F3001AA2-5449-8735-15BB-0DE69C3DB37D}"/>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01D5C0D2-7F33-D8AA-9216-000A6CE86885}"/>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68EE0450-F23D-A2A9-3F88-B7FF68BED0E8}"/>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A18622B1-81F7-5C2F-9F4D-343FFD050172}"/>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742955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35" name="Google Shape;658;p36">
            <a:extLst>
              <a:ext uri="{FF2B5EF4-FFF2-40B4-BE49-F238E27FC236}">
                <a16:creationId xmlns:a16="http://schemas.microsoft.com/office/drawing/2014/main" id="{3BAA1BE5-6500-4BEF-A7ED-2E42C34E5EB2}"/>
              </a:ext>
            </a:extLst>
          </p:cNvPr>
          <p:cNvSpPr txBox="1">
            <a:spLocks noGrp="1"/>
          </p:cNvSpPr>
          <p:nvPr>
            <p:ph type="title"/>
          </p:nvPr>
        </p:nvSpPr>
        <p:spPr>
          <a:xfrm>
            <a:off x="720000" y="5212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Datenmodell</a:t>
            </a:r>
            <a:endParaRPr sz="3000"/>
          </a:p>
        </p:txBody>
      </p:sp>
      <p:pic>
        <p:nvPicPr>
          <p:cNvPr id="25" name="Grafik 24">
            <a:extLst>
              <a:ext uri="{FF2B5EF4-FFF2-40B4-BE49-F238E27FC236}">
                <a16:creationId xmlns:a16="http://schemas.microsoft.com/office/drawing/2014/main" id="{6DC2B034-B550-41BC-BD24-9204152B137F}"/>
              </a:ext>
            </a:extLst>
          </p:cNvPr>
          <p:cNvPicPr>
            <a:picLocks noChangeAspect="1"/>
          </p:cNvPicPr>
          <p:nvPr/>
        </p:nvPicPr>
        <p:blipFill rotWithShape="1">
          <a:blip r:embed="rId3"/>
          <a:srcRect l="24391" t="-455" r="52174" b="68252"/>
          <a:stretch/>
        </p:blipFill>
        <p:spPr>
          <a:xfrm>
            <a:off x="2323109" y="1246460"/>
            <a:ext cx="4497776" cy="3375815"/>
          </a:xfrm>
          <a:prstGeom prst="rect">
            <a:avLst/>
          </a:prstGeom>
        </p:spPr>
      </p:pic>
      <p:grpSp>
        <p:nvGrpSpPr>
          <p:cNvPr id="11" name="Google Shape;387;p29">
            <a:extLst>
              <a:ext uri="{FF2B5EF4-FFF2-40B4-BE49-F238E27FC236}">
                <a16:creationId xmlns:a16="http://schemas.microsoft.com/office/drawing/2014/main" id="{4A579AAA-43F7-4867-37B1-3B2730154FA3}"/>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AF78362D-A2C2-2A40-14E5-709250FEB576}"/>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0245EBCE-662F-6058-D7EB-DD999782831B}"/>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F7A884B2-E809-2E12-94E0-515557F2DA19}"/>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46E6426F-DBF6-4486-A188-6F8B33C71DEA}"/>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554ED280-D226-519E-2F8F-540402F0BEFA}"/>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9A136217-3EB5-7A6F-46C9-DBEA62E98E2B}"/>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95465BFB-3C4F-A7DB-54F2-4398280EF01C}"/>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34FECD9A-1CCE-20DD-A927-534A05FF6069}"/>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76DB5CF1-9E4B-6F8B-F0C7-CE9CE3123682}"/>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1357477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35" name="Google Shape;658;p36">
            <a:extLst>
              <a:ext uri="{FF2B5EF4-FFF2-40B4-BE49-F238E27FC236}">
                <a16:creationId xmlns:a16="http://schemas.microsoft.com/office/drawing/2014/main" id="{3BAA1BE5-6500-4BEF-A7ED-2E42C34E5EB2}"/>
              </a:ext>
            </a:extLst>
          </p:cNvPr>
          <p:cNvSpPr txBox="1">
            <a:spLocks noGrp="1"/>
          </p:cNvSpPr>
          <p:nvPr>
            <p:ph type="title"/>
          </p:nvPr>
        </p:nvSpPr>
        <p:spPr>
          <a:xfrm>
            <a:off x="720000" y="5212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Benutzerführung</a:t>
            </a:r>
            <a:endParaRPr sz="3000"/>
          </a:p>
        </p:txBody>
      </p:sp>
      <p:pic>
        <p:nvPicPr>
          <p:cNvPr id="13" name="Grafik 12">
            <a:extLst>
              <a:ext uri="{FF2B5EF4-FFF2-40B4-BE49-F238E27FC236}">
                <a16:creationId xmlns:a16="http://schemas.microsoft.com/office/drawing/2014/main" id="{E1118E51-DE76-44AE-A1A4-748BD2521123}"/>
              </a:ext>
            </a:extLst>
          </p:cNvPr>
          <p:cNvPicPr>
            <a:picLocks noChangeAspect="1"/>
          </p:cNvPicPr>
          <p:nvPr/>
        </p:nvPicPr>
        <p:blipFill>
          <a:blip r:embed="rId3"/>
          <a:stretch>
            <a:fillRect/>
          </a:stretch>
        </p:blipFill>
        <p:spPr>
          <a:xfrm>
            <a:off x="753626" y="1277821"/>
            <a:ext cx="2783113" cy="1565501"/>
          </a:xfrm>
          <a:prstGeom prst="rect">
            <a:avLst/>
          </a:prstGeom>
        </p:spPr>
      </p:pic>
      <p:pic>
        <p:nvPicPr>
          <p:cNvPr id="15" name="Grafik 14">
            <a:extLst>
              <a:ext uri="{FF2B5EF4-FFF2-40B4-BE49-F238E27FC236}">
                <a16:creationId xmlns:a16="http://schemas.microsoft.com/office/drawing/2014/main" id="{C4EE40BB-81D8-4D55-9A3E-53B6FDB5A704}"/>
              </a:ext>
            </a:extLst>
          </p:cNvPr>
          <p:cNvPicPr>
            <a:picLocks noChangeAspect="1"/>
          </p:cNvPicPr>
          <p:nvPr/>
        </p:nvPicPr>
        <p:blipFill>
          <a:blip r:embed="rId4"/>
          <a:stretch>
            <a:fillRect/>
          </a:stretch>
        </p:blipFill>
        <p:spPr>
          <a:xfrm>
            <a:off x="4593131" y="1229971"/>
            <a:ext cx="2783114" cy="1565501"/>
          </a:xfrm>
          <a:prstGeom prst="rect">
            <a:avLst/>
          </a:prstGeom>
        </p:spPr>
      </p:pic>
      <p:pic>
        <p:nvPicPr>
          <p:cNvPr id="19" name="Grafik 18">
            <a:extLst>
              <a:ext uri="{FF2B5EF4-FFF2-40B4-BE49-F238E27FC236}">
                <a16:creationId xmlns:a16="http://schemas.microsoft.com/office/drawing/2014/main" id="{37D524F9-6CF2-480E-B95F-83FAD7EC98A0}"/>
              </a:ext>
            </a:extLst>
          </p:cNvPr>
          <p:cNvPicPr>
            <a:picLocks noChangeAspect="1"/>
          </p:cNvPicPr>
          <p:nvPr/>
        </p:nvPicPr>
        <p:blipFill>
          <a:blip r:embed="rId5"/>
          <a:stretch>
            <a:fillRect/>
          </a:stretch>
        </p:blipFill>
        <p:spPr>
          <a:xfrm>
            <a:off x="1765943" y="2931519"/>
            <a:ext cx="2783113" cy="1565501"/>
          </a:xfrm>
          <a:prstGeom prst="rect">
            <a:avLst/>
          </a:prstGeom>
        </p:spPr>
      </p:pic>
      <p:pic>
        <p:nvPicPr>
          <p:cNvPr id="21" name="Grafik 20">
            <a:extLst>
              <a:ext uri="{FF2B5EF4-FFF2-40B4-BE49-F238E27FC236}">
                <a16:creationId xmlns:a16="http://schemas.microsoft.com/office/drawing/2014/main" id="{40E8774D-15E4-492F-B2E2-B9D8D9955B75}"/>
              </a:ext>
            </a:extLst>
          </p:cNvPr>
          <p:cNvPicPr>
            <a:picLocks noChangeAspect="1"/>
          </p:cNvPicPr>
          <p:nvPr/>
        </p:nvPicPr>
        <p:blipFill>
          <a:blip r:embed="rId6"/>
          <a:stretch>
            <a:fillRect/>
          </a:stretch>
        </p:blipFill>
        <p:spPr>
          <a:xfrm>
            <a:off x="5594318" y="2931518"/>
            <a:ext cx="2783113" cy="1565500"/>
          </a:xfrm>
          <a:prstGeom prst="rect">
            <a:avLst/>
          </a:prstGeom>
        </p:spPr>
      </p:pic>
      <p:grpSp>
        <p:nvGrpSpPr>
          <p:cNvPr id="11" name="Google Shape;387;p29">
            <a:extLst>
              <a:ext uri="{FF2B5EF4-FFF2-40B4-BE49-F238E27FC236}">
                <a16:creationId xmlns:a16="http://schemas.microsoft.com/office/drawing/2014/main" id="{DF2B31ED-D832-9F4F-44D3-A23064428CEC}"/>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7993787E-286E-5ACE-1DB7-51A2770339F9}"/>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69A4B990-704B-772F-3D03-CE9FB1B1CAD2}"/>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EC492E07-B394-1EA6-2116-7B87DE680799}"/>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E008C6E4-BA14-2E30-F643-C517D80B7BBF}"/>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FBF80AC9-C36F-61F5-B40E-CA3A721B0D6B}"/>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6F2F633D-993B-ADC7-EEA8-288FABCD891A}"/>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7E04AEF4-2E8C-3A11-883D-AA859466B438}"/>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A88B0429-18BE-73E3-0221-1F2B4ED6C0D3}"/>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B23ABD50-C289-2A16-2A4F-20FEA5142D7A}"/>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35" name="Google Shape;658;p36">
            <a:extLst>
              <a:ext uri="{FF2B5EF4-FFF2-40B4-BE49-F238E27FC236}">
                <a16:creationId xmlns:a16="http://schemas.microsoft.com/office/drawing/2014/main" id="{3BAA1BE5-6500-4BEF-A7ED-2E42C34E5EB2}"/>
              </a:ext>
            </a:extLst>
          </p:cNvPr>
          <p:cNvSpPr txBox="1">
            <a:spLocks noGrp="1"/>
          </p:cNvSpPr>
          <p:nvPr>
            <p:ph type="title"/>
          </p:nvPr>
        </p:nvSpPr>
        <p:spPr>
          <a:xfrm>
            <a:off x="720000" y="5212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Benutzerführung</a:t>
            </a:r>
            <a:endParaRPr sz="3000"/>
          </a:p>
        </p:txBody>
      </p:sp>
      <p:pic>
        <p:nvPicPr>
          <p:cNvPr id="13" name="Grafik 12">
            <a:extLst>
              <a:ext uri="{FF2B5EF4-FFF2-40B4-BE49-F238E27FC236}">
                <a16:creationId xmlns:a16="http://schemas.microsoft.com/office/drawing/2014/main" id="{E1118E51-DE76-44AE-A1A4-748BD2521123}"/>
              </a:ext>
            </a:extLst>
          </p:cNvPr>
          <p:cNvPicPr>
            <a:picLocks noChangeAspect="1"/>
          </p:cNvPicPr>
          <p:nvPr/>
        </p:nvPicPr>
        <p:blipFill>
          <a:blip r:embed="rId3"/>
          <a:stretch>
            <a:fillRect/>
          </a:stretch>
        </p:blipFill>
        <p:spPr>
          <a:xfrm>
            <a:off x="1676624" y="1176572"/>
            <a:ext cx="5790752" cy="3257298"/>
          </a:xfrm>
          <a:prstGeom prst="rect">
            <a:avLst/>
          </a:prstGeom>
        </p:spPr>
      </p:pic>
      <p:pic>
        <p:nvPicPr>
          <p:cNvPr id="15" name="Grafik 14">
            <a:extLst>
              <a:ext uri="{FF2B5EF4-FFF2-40B4-BE49-F238E27FC236}">
                <a16:creationId xmlns:a16="http://schemas.microsoft.com/office/drawing/2014/main" id="{C4EE40BB-81D8-4D55-9A3E-53B6FDB5A704}"/>
              </a:ext>
            </a:extLst>
          </p:cNvPr>
          <p:cNvPicPr>
            <a:picLocks noChangeAspect="1"/>
          </p:cNvPicPr>
          <p:nvPr/>
        </p:nvPicPr>
        <p:blipFill>
          <a:blip r:embed="rId4"/>
          <a:stretch>
            <a:fillRect/>
          </a:stretch>
        </p:blipFill>
        <p:spPr>
          <a:xfrm>
            <a:off x="9365156" y="1006249"/>
            <a:ext cx="2783114" cy="1565501"/>
          </a:xfrm>
          <a:prstGeom prst="rect">
            <a:avLst/>
          </a:prstGeom>
        </p:spPr>
      </p:pic>
      <p:pic>
        <p:nvPicPr>
          <p:cNvPr id="19" name="Grafik 18">
            <a:extLst>
              <a:ext uri="{FF2B5EF4-FFF2-40B4-BE49-F238E27FC236}">
                <a16:creationId xmlns:a16="http://schemas.microsoft.com/office/drawing/2014/main" id="{37D524F9-6CF2-480E-B95F-83FAD7EC98A0}"/>
              </a:ext>
            </a:extLst>
          </p:cNvPr>
          <p:cNvPicPr>
            <a:picLocks noChangeAspect="1"/>
          </p:cNvPicPr>
          <p:nvPr/>
        </p:nvPicPr>
        <p:blipFill>
          <a:blip r:embed="rId5"/>
          <a:stretch>
            <a:fillRect/>
          </a:stretch>
        </p:blipFill>
        <p:spPr>
          <a:xfrm>
            <a:off x="9365156" y="2931518"/>
            <a:ext cx="2783113" cy="1565501"/>
          </a:xfrm>
          <a:prstGeom prst="rect">
            <a:avLst/>
          </a:prstGeom>
        </p:spPr>
      </p:pic>
      <p:pic>
        <p:nvPicPr>
          <p:cNvPr id="21" name="Grafik 20">
            <a:extLst>
              <a:ext uri="{FF2B5EF4-FFF2-40B4-BE49-F238E27FC236}">
                <a16:creationId xmlns:a16="http://schemas.microsoft.com/office/drawing/2014/main" id="{40E8774D-15E4-492F-B2E2-B9D8D9955B75}"/>
              </a:ext>
            </a:extLst>
          </p:cNvPr>
          <p:cNvPicPr>
            <a:picLocks noChangeAspect="1"/>
          </p:cNvPicPr>
          <p:nvPr/>
        </p:nvPicPr>
        <p:blipFill>
          <a:blip r:embed="rId6"/>
          <a:stretch>
            <a:fillRect/>
          </a:stretch>
        </p:blipFill>
        <p:spPr>
          <a:xfrm>
            <a:off x="12404693" y="2931519"/>
            <a:ext cx="2783113" cy="1565500"/>
          </a:xfrm>
          <a:prstGeom prst="rect">
            <a:avLst/>
          </a:prstGeom>
        </p:spPr>
      </p:pic>
      <p:grpSp>
        <p:nvGrpSpPr>
          <p:cNvPr id="11" name="Google Shape;387;p29">
            <a:extLst>
              <a:ext uri="{FF2B5EF4-FFF2-40B4-BE49-F238E27FC236}">
                <a16:creationId xmlns:a16="http://schemas.microsoft.com/office/drawing/2014/main" id="{19A54A60-3184-35D5-EA34-ED811B9010F6}"/>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BFAAC0CE-F63D-D037-93CC-2044A8C30D82}"/>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26E029A6-566D-8F22-AB2E-5AE14B3A1D18}"/>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146C66B3-C1AA-7938-EB33-3531FAADC70A}"/>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0A45EC8B-9C04-40F6-55F4-529FBF7EF52D}"/>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209A53CE-D834-1532-8A58-0F166CAA6B48}"/>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955A1023-66AC-8209-4BE4-EDF72F561B15}"/>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304D520A-59E4-DBEE-3103-584DE4C5480F}"/>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87A4EF68-CD71-3E94-D752-6A0DD6478E71}"/>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D5DA0D82-02A9-D7A2-2788-E69CDF7BDC99}"/>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4260929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15" name="Grafik 14">
            <a:extLst>
              <a:ext uri="{FF2B5EF4-FFF2-40B4-BE49-F238E27FC236}">
                <a16:creationId xmlns:a16="http://schemas.microsoft.com/office/drawing/2014/main" id="{C4EE40BB-81D8-4D55-9A3E-53B6FDB5A704}"/>
              </a:ext>
            </a:extLst>
          </p:cNvPr>
          <p:cNvPicPr>
            <a:picLocks noChangeAspect="1"/>
          </p:cNvPicPr>
          <p:nvPr/>
        </p:nvPicPr>
        <p:blipFill>
          <a:blip r:embed="rId3"/>
          <a:stretch>
            <a:fillRect/>
          </a:stretch>
        </p:blipFill>
        <p:spPr>
          <a:xfrm>
            <a:off x="1676622" y="1168743"/>
            <a:ext cx="5790754" cy="3257298"/>
          </a:xfrm>
          <a:prstGeom prst="rect">
            <a:avLst/>
          </a:prstGeom>
        </p:spPr>
      </p:pic>
      <p:sp>
        <p:nvSpPr>
          <p:cNvPr id="35" name="Google Shape;658;p36">
            <a:extLst>
              <a:ext uri="{FF2B5EF4-FFF2-40B4-BE49-F238E27FC236}">
                <a16:creationId xmlns:a16="http://schemas.microsoft.com/office/drawing/2014/main" id="{3BAA1BE5-6500-4BEF-A7ED-2E42C34E5EB2}"/>
              </a:ext>
            </a:extLst>
          </p:cNvPr>
          <p:cNvSpPr txBox="1">
            <a:spLocks noGrp="1"/>
          </p:cNvSpPr>
          <p:nvPr>
            <p:ph type="title"/>
          </p:nvPr>
        </p:nvSpPr>
        <p:spPr>
          <a:xfrm>
            <a:off x="720000" y="5212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Benutzerführung</a:t>
            </a:r>
            <a:endParaRPr sz="3000"/>
          </a:p>
        </p:txBody>
      </p:sp>
      <p:pic>
        <p:nvPicPr>
          <p:cNvPr id="13" name="Grafik 12">
            <a:extLst>
              <a:ext uri="{FF2B5EF4-FFF2-40B4-BE49-F238E27FC236}">
                <a16:creationId xmlns:a16="http://schemas.microsoft.com/office/drawing/2014/main" id="{E1118E51-DE76-44AE-A1A4-748BD2521123}"/>
              </a:ext>
            </a:extLst>
          </p:cNvPr>
          <p:cNvPicPr>
            <a:picLocks noChangeAspect="1"/>
          </p:cNvPicPr>
          <p:nvPr/>
        </p:nvPicPr>
        <p:blipFill>
          <a:blip r:embed="rId4"/>
          <a:stretch>
            <a:fillRect/>
          </a:stretch>
        </p:blipFill>
        <p:spPr>
          <a:xfrm>
            <a:off x="-6156071" y="1093925"/>
            <a:ext cx="5790752" cy="3257298"/>
          </a:xfrm>
          <a:prstGeom prst="rect">
            <a:avLst/>
          </a:prstGeom>
        </p:spPr>
      </p:pic>
      <p:pic>
        <p:nvPicPr>
          <p:cNvPr id="21" name="Grafik 20">
            <a:extLst>
              <a:ext uri="{FF2B5EF4-FFF2-40B4-BE49-F238E27FC236}">
                <a16:creationId xmlns:a16="http://schemas.microsoft.com/office/drawing/2014/main" id="{40E8774D-15E4-492F-B2E2-B9D8D9955B75}"/>
              </a:ext>
            </a:extLst>
          </p:cNvPr>
          <p:cNvPicPr>
            <a:picLocks noChangeAspect="1"/>
          </p:cNvPicPr>
          <p:nvPr/>
        </p:nvPicPr>
        <p:blipFill>
          <a:blip r:embed="rId5"/>
          <a:stretch>
            <a:fillRect/>
          </a:stretch>
        </p:blipFill>
        <p:spPr>
          <a:xfrm>
            <a:off x="12404693" y="2931519"/>
            <a:ext cx="2783113" cy="1565500"/>
          </a:xfrm>
          <a:prstGeom prst="rect">
            <a:avLst/>
          </a:prstGeom>
        </p:spPr>
      </p:pic>
      <p:pic>
        <p:nvPicPr>
          <p:cNvPr id="28" name="Grafik 27">
            <a:extLst>
              <a:ext uri="{FF2B5EF4-FFF2-40B4-BE49-F238E27FC236}">
                <a16:creationId xmlns:a16="http://schemas.microsoft.com/office/drawing/2014/main" id="{CC82B42F-4E8D-45C6-93B3-171C6CACF023}"/>
              </a:ext>
            </a:extLst>
          </p:cNvPr>
          <p:cNvPicPr>
            <a:picLocks noChangeAspect="1"/>
          </p:cNvPicPr>
          <p:nvPr/>
        </p:nvPicPr>
        <p:blipFill>
          <a:blip r:embed="rId6"/>
          <a:stretch>
            <a:fillRect/>
          </a:stretch>
        </p:blipFill>
        <p:spPr>
          <a:xfrm>
            <a:off x="9365157" y="1006249"/>
            <a:ext cx="2783113" cy="1565501"/>
          </a:xfrm>
          <a:prstGeom prst="rect">
            <a:avLst/>
          </a:prstGeom>
        </p:spPr>
      </p:pic>
      <p:grpSp>
        <p:nvGrpSpPr>
          <p:cNvPr id="11" name="Google Shape;387;p29">
            <a:extLst>
              <a:ext uri="{FF2B5EF4-FFF2-40B4-BE49-F238E27FC236}">
                <a16:creationId xmlns:a16="http://schemas.microsoft.com/office/drawing/2014/main" id="{37E3E530-E418-C652-40C5-DFC71C6BE1C9}"/>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AAB45C12-452B-0B83-41D1-166D2DE232E1}"/>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DB780867-3B80-F7A0-7055-DC3E1D3C2E5A}"/>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70F99B96-5936-4E75-885D-A33CF200F669}"/>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0449B6C1-D266-EB8D-6D38-22A397A9BD47}"/>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B18202BA-4F98-9382-B24E-13F9B3A2123D}"/>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F98FEB81-44B7-F1C1-9340-94202390C86C}"/>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07C58B5E-1D3D-2C96-42F5-FB1DE7FC466F}"/>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A374ADE1-15C4-2980-3F89-C30F82EEBEDA}"/>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7DDA2146-20C8-255F-E1FD-93F59C4C3064}"/>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1641979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28" name="Grafik 27">
            <a:extLst>
              <a:ext uri="{FF2B5EF4-FFF2-40B4-BE49-F238E27FC236}">
                <a16:creationId xmlns:a16="http://schemas.microsoft.com/office/drawing/2014/main" id="{CC82B42F-4E8D-45C6-93B3-171C6CACF023}"/>
              </a:ext>
            </a:extLst>
          </p:cNvPr>
          <p:cNvPicPr>
            <a:picLocks noChangeAspect="1"/>
          </p:cNvPicPr>
          <p:nvPr/>
        </p:nvPicPr>
        <p:blipFill>
          <a:blip r:embed="rId3"/>
          <a:stretch>
            <a:fillRect/>
          </a:stretch>
        </p:blipFill>
        <p:spPr>
          <a:xfrm>
            <a:off x="1673309" y="1168743"/>
            <a:ext cx="5790752" cy="3257298"/>
          </a:xfrm>
          <a:prstGeom prst="rect">
            <a:avLst/>
          </a:prstGeom>
        </p:spPr>
      </p:pic>
      <p:pic>
        <p:nvPicPr>
          <p:cNvPr id="15" name="Grafik 14">
            <a:extLst>
              <a:ext uri="{FF2B5EF4-FFF2-40B4-BE49-F238E27FC236}">
                <a16:creationId xmlns:a16="http://schemas.microsoft.com/office/drawing/2014/main" id="{C4EE40BB-81D8-4D55-9A3E-53B6FDB5A704}"/>
              </a:ext>
            </a:extLst>
          </p:cNvPr>
          <p:cNvPicPr>
            <a:picLocks noChangeAspect="1"/>
          </p:cNvPicPr>
          <p:nvPr/>
        </p:nvPicPr>
        <p:blipFill>
          <a:blip r:embed="rId4"/>
          <a:stretch>
            <a:fillRect/>
          </a:stretch>
        </p:blipFill>
        <p:spPr>
          <a:xfrm>
            <a:off x="-6162700" y="1093925"/>
            <a:ext cx="5790754" cy="3257298"/>
          </a:xfrm>
          <a:prstGeom prst="rect">
            <a:avLst/>
          </a:prstGeom>
        </p:spPr>
      </p:pic>
      <p:sp>
        <p:nvSpPr>
          <p:cNvPr id="35" name="Google Shape;658;p36">
            <a:extLst>
              <a:ext uri="{FF2B5EF4-FFF2-40B4-BE49-F238E27FC236}">
                <a16:creationId xmlns:a16="http://schemas.microsoft.com/office/drawing/2014/main" id="{3BAA1BE5-6500-4BEF-A7ED-2E42C34E5EB2}"/>
              </a:ext>
            </a:extLst>
          </p:cNvPr>
          <p:cNvSpPr txBox="1">
            <a:spLocks noGrp="1"/>
          </p:cNvSpPr>
          <p:nvPr>
            <p:ph type="title"/>
          </p:nvPr>
        </p:nvSpPr>
        <p:spPr>
          <a:xfrm>
            <a:off x="720000" y="5212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Benutzerführung</a:t>
            </a:r>
            <a:endParaRPr sz="3000"/>
          </a:p>
        </p:txBody>
      </p:sp>
      <p:pic>
        <p:nvPicPr>
          <p:cNvPr id="21" name="Grafik 20">
            <a:extLst>
              <a:ext uri="{FF2B5EF4-FFF2-40B4-BE49-F238E27FC236}">
                <a16:creationId xmlns:a16="http://schemas.microsoft.com/office/drawing/2014/main" id="{40E8774D-15E4-492F-B2E2-B9D8D9955B75}"/>
              </a:ext>
            </a:extLst>
          </p:cNvPr>
          <p:cNvPicPr>
            <a:picLocks noChangeAspect="1"/>
          </p:cNvPicPr>
          <p:nvPr/>
        </p:nvPicPr>
        <p:blipFill>
          <a:blip r:embed="rId5"/>
          <a:stretch>
            <a:fillRect/>
          </a:stretch>
        </p:blipFill>
        <p:spPr>
          <a:xfrm>
            <a:off x="9365156" y="1006249"/>
            <a:ext cx="2783113" cy="1565500"/>
          </a:xfrm>
          <a:prstGeom prst="rect">
            <a:avLst/>
          </a:prstGeom>
        </p:spPr>
      </p:pic>
      <p:sp>
        <p:nvSpPr>
          <p:cNvPr id="3" name="Textfeld 2">
            <a:extLst>
              <a:ext uri="{FF2B5EF4-FFF2-40B4-BE49-F238E27FC236}">
                <a16:creationId xmlns:a16="http://schemas.microsoft.com/office/drawing/2014/main" id="{FD94A8D4-DD47-86E5-39F2-FFB85F5DAE22}"/>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dirty="0">
                <a:solidFill>
                  <a:srgbClr val="000000">
                    <a:alpha val="50000"/>
                  </a:srgbClr>
                </a:solidFill>
                <a:latin typeface="Barlow Medium"/>
              </a:rPr>
              <a:t>16.05.2024                                                                                                                                                                                                                      Moritz, Riad, Robert, Chris</a:t>
            </a:r>
          </a:p>
        </p:txBody>
      </p:sp>
      <p:grpSp>
        <p:nvGrpSpPr>
          <p:cNvPr id="14" name="Google Shape;387;p29">
            <a:extLst>
              <a:ext uri="{FF2B5EF4-FFF2-40B4-BE49-F238E27FC236}">
                <a16:creationId xmlns:a16="http://schemas.microsoft.com/office/drawing/2014/main" id="{11C296FE-E8D0-923D-7073-CD1C40EF54D6}"/>
              </a:ext>
            </a:extLst>
          </p:cNvPr>
          <p:cNvGrpSpPr/>
          <p:nvPr/>
        </p:nvGrpSpPr>
        <p:grpSpPr>
          <a:xfrm>
            <a:off x="3492391" y="4705611"/>
            <a:ext cx="2161042" cy="116400"/>
            <a:chOff x="1738925" y="4718600"/>
            <a:chExt cx="2161042" cy="116400"/>
          </a:xfrm>
        </p:grpSpPr>
        <p:sp>
          <p:nvSpPr>
            <p:cNvPr id="6" name="Google Shape;388;p29">
              <a:hlinkClick r:id="" action="ppaction://noaction"/>
              <a:extLst>
                <a:ext uri="{FF2B5EF4-FFF2-40B4-BE49-F238E27FC236}">
                  <a16:creationId xmlns:a16="http://schemas.microsoft.com/office/drawing/2014/main" id="{C17018E2-3DB3-05AA-A1D3-3722F4D3C1A6}"/>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89;p29">
              <a:hlinkClick r:id="" action="ppaction://noaction"/>
              <a:extLst>
                <a:ext uri="{FF2B5EF4-FFF2-40B4-BE49-F238E27FC236}">
                  <a16:creationId xmlns:a16="http://schemas.microsoft.com/office/drawing/2014/main" id="{67954931-2595-2D04-E047-3B9404CF464B}"/>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0;p29">
              <a:hlinkClick r:id="" action="ppaction://noaction"/>
              <a:extLst>
                <a:ext uri="{FF2B5EF4-FFF2-40B4-BE49-F238E27FC236}">
                  <a16:creationId xmlns:a16="http://schemas.microsoft.com/office/drawing/2014/main" id="{D197E878-DD5B-8C9F-EFBC-334996D00569}"/>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1;p29">
              <a:hlinkClick r:id="" action="ppaction://noaction"/>
              <a:extLst>
                <a:ext uri="{FF2B5EF4-FFF2-40B4-BE49-F238E27FC236}">
                  <a16:creationId xmlns:a16="http://schemas.microsoft.com/office/drawing/2014/main" id="{A5887518-CAA6-CE5E-AC36-1F9FE0FA3451}"/>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2;p29">
              <a:hlinkClick r:id="" action="ppaction://noaction"/>
              <a:extLst>
                <a:ext uri="{FF2B5EF4-FFF2-40B4-BE49-F238E27FC236}">
                  <a16:creationId xmlns:a16="http://schemas.microsoft.com/office/drawing/2014/main" id="{F3618D6C-013A-DCA9-04D4-2592CF62517D}"/>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393;p29">
              <a:hlinkClick r:id="" action="ppaction://noaction"/>
              <a:extLst>
                <a:ext uri="{FF2B5EF4-FFF2-40B4-BE49-F238E27FC236}">
                  <a16:creationId xmlns:a16="http://schemas.microsoft.com/office/drawing/2014/main" id="{BFDD1B32-CD8E-3A4F-C65B-0FF04FFE0DA0}"/>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394;p29">
              <a:hlinkClick r:id="" action="ppaction://noaction"/>
              <a:extLst>
                <a:ext uri="{FF2B5EF4-FFF2-40B4-BE49-F238E27FC236}">
                  <a16:creationId xmlns:a16="http://schemas.microsoft.com/office/drawing/2014/main" id="{493C75F4-EE57-C07D-BB07-3E5B15AA4330}"/>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 name="Google Shape;407;p29">
              <a:hlinkClick r:id="" action="ppaction://noaction"/>
              <a:extLst>
                <a:ext uri="{FF2B5EF4-FFF2-40B4-BE49-F238E27FC236}">
                  <a16:creationId xmlns:a16="http://schemas.microsoft.com/office/drawing/2014/main" id="{DEABE423-21DF-CC9B-F8A2-3CC0CD6FED89}"/>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extLst>
      <p:ext uri="{BB962C8B-B14F-4D97-AF65-F5344CB8AC3E}">
        <p14:creationId xmlns:p14="http://schemas.microsoft.com/office/powerpoint/2010/main" val="4069414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62" name="Google Shape;337;p28">
            <a:extLst>
              <a:ext uri="{FF2B5EF4-FFF2-40B4-BE49-F238E27FC236}">
                <a16:creationId xmlns:a16="http://schemas.microsoft.com/office/drawing/2014/main" id="{1990404B-30B4-4ED8-8A3D-78719FBA9D58}"/>
              </a:ext>
            </a:extLst>
          </p:cNvPr>
          <p:cNvSpPr txBox="1">
            <a:spLocks/>
          </p:cNvSpPr>
          <p:nvPr/>
        </p:nvSpPr>
        <p:spPr>
          <a:xfrm>
            <a:off x="4047175" y="1525800"/>
            <a:ext cx="1731600" cy="10140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arker Grotesque Black"/>
              <a:buNone/>
              <a:defRPr sz="3000" b="0" i="0" u="none" strike="noStrike" cap="none">
                <a:solidFill>
                  <a:schemeClr val="dk1"/>
                </a:solidFill>
                <a:latin typeface="Darker Grotesque Black"/>
                <a:ea typeface="Darker Grotesque Black"/>
                <a:cs typeface="Darker Grotesque Black"/>
                <a:sym typeface="Darker Grotesque Black"/>
              </a:defRPr>
            </a:lvl1pPr>
            <a:lvl2pPr marR="0" lvl="1" algn="l" rtl="0">
              <a:lnSpc>
                <a:spcPct val="100000"/>
              </a:lnSpc>
              <a:spcBef>
                <a:spcPts val="0"/>
              </a:spcBef>
              <a:spcAft>
                <a:spcPts val="0"/>
              </a:spcAft>
              <a:buClr>
                <a:schemeClr val="dk1"/>
              </a:buClr>
              <a:buSzPts val="3000"/>
              <a:buFont typeface="Darker Grotesque"/>
              <a:buNone/>
              <a:defRPr sz="3000" b="1" i="0" u="none" strike="noStrike" cap="none">
                <a:solidFill>
                  <a:schemeClr val="dk1"/>
                </a:solidFill>
                <a:latin typeface="Darker Grotesque"/>
                <a:ea typeface="Darker Grotesque"/>
                <a:cs typeface="Darker Grotesque"/>
                <a:sym typeface="Darker Grotesque"/>
              </a:defRPr>
            </a:lvl2pPr>
            <a:lvl3pPr marR="0" lvl="2" algn="l" rtl="0">
              <a:lnSpc>
                <a:spcPct val="100000"/>
              </a:lnSpc>
              <a:spcBef>
                <a:spcPts val="0"/>
              </a:spcBef>
              <a:spcAft>
                <a:spcPts val="0"/>
              </a:spcAft>
              <a:buClr>
                <a:schemeClr val="dk1"/>
              </a:buClr>
              <a:buSzPts val="3000"/>
              <a:buFont typeface="Darker Grotesque"/>
              <a:buNone/>
              <a:defRPr sz="3000" b="1" i="0" u="none" strike="noStrike" cap="none">
                <a:solidFill>
                  <a:schemeClr val="dk1"/>
                </a:solidFill>
                <a:latin typeface="Darker Grotesque"/>
                <a:ea typeface="Darker Grotesque"/>
                <a:cs typeface="Darker Grotesque"/>
                <a:sym typeface="Darker Grotesque"/>
              </a:defRPr>
            </a:lvl3pPr>
            <a:lvl4pPr marR="0" lvl="3" algn="l" rtl="0">
              <a:lnSpc>
                <a:spcPct val="100000"/>
              </a:lnSpc>
              <a:spcBef>
                <a:spcPts val="0"/>
              </a:spcBef>
              <a:spcAft>
                <a:spcPts val="0"/>
              </a:spcAft>
              <a:buClr>
                <a:schemeClr val="dk1"/>
              </a:buClr>
              <a:buSzPts val="3000"/>
              <a:buFont typeface="Darker Grotesque"/>
              <a:buNone/>
              <a:defRPr sz="3000" b="1" i="0" u="none" strike="noStrike" cap="none">
                <a:solidFill>
                  <a:schemeClr val="dk1"/>
                </a:solidFill>
                <a:latin typeface="Darker Grotesque"/>
                <a:ea typeface="Darker Grotesque"/>
                <a:cs typeface="Darker Grotesque"/>
                <a:sym typeface="Darker Grotesque"/>
              </a:defRPr>
            </a:lvl4pPr>
            <a:lvl5pPr marR="0" lvl="4" algn="l" rtl="0">
              <a:lnSpc>
                <a:spcPct val="100000"/>
              </a:lnSpc>
              <a:spcBef>
                <a:spcPts val="0"/>
              </a:spcBef>
              <a:spcAft>
                <a:spcPts val="0"/>
              </a:spcAft>
              <a:buClr>
                <a:schemeClr val="dk1"/>
              </a:buClr>
              <a:buSzPts val="3000"/>
              <a:buFont typeface="Darker Grotesque"/>
              <a:buNone/>
              <a:defRPr sz="3000" b="1" i="0" u="none" strike="noStrike" cap="none">
                <a:solidFill>
                  <a:schemeClr val="dk1"/>
                </a:solidFill>
                <a:latin typeface="Darker Grotesque"/>
                <a:ea typeface="Darker Grotesque"/>
                <a:cs typeface="Darker Grotesque"/>
                <a:sym typeface="Darker Grotesque"/>
              </a:defRPr>
            </a:lvl5pPr>
            <a:lvl6pPr marR="0" lvl="5" algn="l" rtl="0">
              <a:lnSpc>
                <a:spcPct val="100000"/>
              </a:lnSpc>
              <a:spcBef>
                <a:spcPts val="0"/>
              </a:spcBef>
              <a:spcAft>
                <a:spcPts val="0"/>
              </a:spcAft>
              <a:buClr>
                <a:schemeClr val="dk1"/>
              </a:buClr>
              <a:buSzPts val="3000"/>
              <a:buFont typeface="Darker Grotesque"/>
              <a:buNone/>
              <a:defRPr sz="3000" b="1" i="0" u="none" strike="noStrike" cap="none">
                <a:solidFill>
                  <a:schemeClr val="dk1"/>
                </a:solidFill>
                <a:latin typeface="Darker Grotesque"/>
                <a:ea typeface="Darker Grotesque"/>
                <a:cs typeface="Darker Grotesque"/>
                <a:sym typeface="Darker Grotesque"/>
              </a:defRPr>
            </a:lvl6pPr>
            <a:lvl7pPr marR="0" lvl="6" algn="l" rtl="0">
              <a:lnSpc>
                <a:spcPct val="100000"/>
              </a:lnSpc>
              <a:spcBef>
                <a:spcPts val="0"/>
              </a:spcBef>
              <a:spcAft>
                <a:spcPts val="0"/>
              </a:spcAft>
              <a:buClr>
                <a:schemeClr val="dk1"/>
              </a:buClr>
              <a:buSzPts val="3000"/>
              <a:buFont typeface="Darker Grotesque"/>
              <a:buNone/>
              <a:defRPr sz="3000" b="1" i="0" u="none" strike="noStrike" cap="none">
                <a:solidFill>
                  <a:schemeClr val="dk1"/>
                </a:solidFill>
                <a:latin typeface="Darker Grotesque"/>
                <a:ea typeface="Darker Grotesque"/>
                <a:cs typeface="Darker Grotesque"/>
                <a:sym typeface="Darker Grotesque"/>
              </a:defRPr>
            </a:lvl7pPr>
            <a:lvl8pPr marR="0" lvl="7" algn="l" rtl="0">
              <a:lnSpc>
                <a:spcPct val="100000"/>
              </a:lnSpc>
              <a:spcBef>
                <a:spcPts val="0"/>
              </a:spcBef>
              <a:spcAft>
                <a:spcPts val="0"/>
              </a:spcAft>
              <a:buClr>
                <a:schemeClr val="dk1"/>
              </a:buClr>
              <a:buSzPts val="3000"/>
              <a:buFont typeface="Darker Grotesque"/>
              <a:buNone/>
              <a:defRPr sz="3000" b="1" i="0" u="none" strike="noStrike" cap="none">
                <a:solidFill>
                  <a:schemeClr val="dk1"/>
                </a:solidFill>
                <a:latin typeface="Darker Grotesque"/>
                <a:ea typeface="Darker Grotesque"/>
                <a:cs typeface="Darker Grotesque"/>
                <a:sym typeface="Darker Grotesque"/>
              </a:defRPr>
            </a:lvl8pPr>
            <a:lvl9pPr marR="0" lvl="8" algn="l" rtl="0">
              <a:lnSpc>
                <a:spcPct val="100000"/>
              </a:lnSpc>
              <a:spcBef>
                <a:spcPts val="0"/>
              </a:spcBef>
              <a:spcAft>
                <a:spcPts val="0"/>
              </a:spcAft>
              <a:buClr>
                <a:schemeClr val="dk1"/>
              </a:buClr>
              <a:buSzPts val="3000"/>
              <a:buFont typeface="Darker Grotesque"/>
              <a:buNone/>
              <a:defRPr sz="3000" b="1" i="0" u="none" strike="noStrike" cap="none">
                <a:solidFill>
                  <a:schemeClr val="dk1"/>
                </a:solidFill>
                <a:latin typeface="Darker Grotesque"/>
                <a:ea typeface="Darker Grotesque"/>
                <a:cs typeface="Darker Grotesque"/>
                <a:sym typeface="Darker Grotesque"/>
              </a:defRPr>
            </a:lvl9pPr>
          </a:lstStyle>
          <a:p>
            <a:r>
              <a:rPr lang="en" sz="6000"/>
              <a:t>01</a:t>
            </a:r>
          </a:p>
        </p:txBody>
      </p:sp>
      <p:pic>
        <p:nvPicPr>
          <p:cNvPr id="63" name="Google Shape;338;p28">
            <a:extLst>
              <a:ext uri="{FF2B5EF4-FFF2-40B4-BE49-F238E27FC236}">
                <a16:creationId xmlns:a16="http://schemas.microsoft.com/office/drawing/2014/main" id="{353A9471-ECA2-4DDE-BCF1-67AB21DB9461}"/>
              </a:ext>
            </a:extLst>
          </p:cNvPr>
          <p:cNvPicPr preferRelativeResize="0">
            <a:picLocks/>
          </p:cNvPicPr>
          <p:nvPr/>
        </p:nvPicPr>
        <p:blipFill rotWithShape="1">
          <a:blip r:embed="rId3">
            <a:alphaModFix/>
          </a:blip>
          <a:srcRect l="16439" r="16432"/>
          <a:stretch/>
        </p:blipFill>
        <p:spPr>
          <a:xfrm>
            <a:off x="713225" y="1200862"/>
            <a:ext cx="2760600" cy="2741700"/>
          </a:xfrm>
          <a:prstGeom prst="roundRect">
            <a:avLst>
              <a:gd name="adj" fmla="val 16667"/>
            </a:avLst>
          </a:prstGeom>
          <a:noFill/>
          <a:ln w="19050" cap="flat" cmpd="sng">
            <a:solidFill>
              <a:schemeClr val="accent4"/>
            </a:solidFill>
            <a:prstDash val="solid"/>
            <a:round/>
            <a:headEnd type="none" w="sm" len="sm"/>
            <a:tailEnd type="none" w="sm" len="sm"/>
          </a:ln>
        </p:spPr>
      </p:pic>
      <p:sp>
        <p:nvSpPr>
          <p:cNvPr id="66" name="Google Shape;336;p28">
            <a:extLst>
              <a:ext uri="{FF2B5EF4-FFF2-40B4-BE49-F238E27FC236}">
                <a16:creationId xmlns:a16="http://schemas.microsoft.com/office/drawing/2014/main" id="{1ACD42DD-8628-4522-AA6A-DBC63AF79675}"/>
              </a:ext>
            </a:extLst>
          </p:cNvPr>
          <p:cNvSpPr txBox="1">
            <a:spLocks noGrp="1"/>
          </p:cNvSpPr>
          <p:nvPr>
            <p:ph type="title"/>
          </p:nvPr>
        </p:nvSpPr>
        <p:spPr>
          <a:xfrm>
            <a:off x="4047175" y="2775800"/>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Problemstellung</a:t>
            </a:r>
            <a:endParaRPr sz="4800"/>
          </a:p>
        </p:txBody>
      </p:sp>
      <p:grpSp>
        <p:nvGrpSpPr>
          <p:cNvPr id="11" name="Google Shape;387;p29">
            <a:extLst>
              <a:ext uri="{FF2B5EF4-FFF2-40B4-BE49-F238E27FC236}">
                <a16:creationId xmlns:a16="http://schemas.microsoft.com/office/drawing/2014/main" id="{EF4A15B5-A249-AABC-134F-DB4D54765A7D}"/>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8CFE0EAA-1FFA-92CC-B67F-10C70BCDB6D9}"/>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43E73BF0-8075-B8AB-72D1-096646229F75}"/>
                </a:ext>
              </a:extLst>
            </p:cNvPr>
            <p:cNvSpPr/>
            <p:nvPr/>
          </p:nvSpPr>
          <p:spPr>
            <a:xfrm>
              <a:off x="2323109"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61687556-DBAA-0CA9-EE66-0BF1EA15D69D}"/>
                </a:ext>
              </a:extLst>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72142ACD-264C-D442-24F2-D8EADE97237F}"/>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49955BAF-F05F-B253-22AE-133242CD0444}"/>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1AA569DF-0586-16FF-CB5B-F658B9DB7F79}"/>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B511DE81-3F04-4457-A76C-48F2C994FB8D}"/>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FA6B41E3-815B-DFE2-7B22-08DCD21C5923}"/>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36F4ED42-32F4-DCA4-F461-2592B973AA4D}"/>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21" name="Grafik 20">
            <a:extLst>
              <a:ext uri="{FF2B5EF4-FFF2-40B4-BE49-F238E27FC236}">
                <a16:creationId xmlns:a16="http://schemas.microsoft.com/office/drawing/2014/main" id="{40E8774D-15E4-492F-B2E2-B9D8D9955B75}"/>
              </a:ext>
            </a:extLst>
          </p:cNvPr>
          <p:cNvPicPr>
            <a:picLocks noChangeAspect="1"/>
          </p:cNvPicPr>
          <p:nvPr/>
        </p:nvPicPr>
        <p:blipFill>
          <a:blip r:embed="rId3"/>
          <a:stretch>
            <a:fillRect/>
          </a:stretch>
        </p:blipFill>
        <p:spPr>
          <a:xfrm>
            <a:off x="1673309" y="1168743"/>
            <a:ext cx="5790756" cy="3257298"/>
          </a:xfrm>
          <a:prstGeom prst="rect">
            <a:avLst/>
          </a:prstGeom>
        </p:spPr>
      </p:pic>
      <p:pic>
        <p:nvPicPr>
          <p:cNvPr id="28" name="Grafik 27">
            <a:extLst>
              <a:ext uri="{FF2B5EF4-FFF2-40B4-BE49-F238E27FC236}">
                <a16:creationId xmlns:a16="http://schemas.microsoft.com/office/drawing/2014/main" id="{CC82B42F-4E8D-45C6-93B3-171C6CACF023}"/>
              </a:ext>
            </a:extLst>
          </p:cNvPr>
          <p:cNvPicPr>
            <a:picLocks noChangeAspect="1"/>
          </p:cNvPicPr>
          <p:nvPr/>
        </p:nvPicPr>
        <p:blipFill>
          <a:blip r:embed="rId4"/>
          <a:stretch>
            <a:fillRect/>
          </a:stretch>
        </p:blipFill>
        <p:spPr>
          <a:xfrm>
            <a:off x="-6162698" y="1093925"/>
            <a:ext cx="5790752" cy="3257298"/>
          </a:xfrm>
          <a:prstGeom prst="rect">
            <a:avLst/>
          </a:prstGeom>
        </p:spPr>
      </p:pic>
      <p:sp>
        <p:nvSpPr>
          <p:cNvPr id="35" name="Google Shape;658;p36">
            <a:extLst>
              <a:ext uri="{FF2B5EF4-FFF2-40B4-BE49-F238E27FC236}">
                <a16:creationId xmlns:a16="http://schemas.microsoft.com/office/drawing/2014/main" id="{3BAA1BE5-6500-4BEF-A7ED-2E42C34E5EB2}"/>
              </a:ext>
            </a:extLst>
          </p:cNvPr>
          <p:cNvSpPr txBox="1">
            <a:spLocks noGrp="1"/>
          </p:cNvSpPr>
          <p:nvPr>
            <p:ph type="title"/>
          </p:nvPr>
        </p:nvSpPr>
        <p:spPr>
          <a:xfrm>
            <a:off x="720000" y="5212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Benutzerführung</a:t>
            </a:r>
            <a:endParaRPr sz="3000"/>
          </a:p>
        </p:txBody>
      </p:sp>
      <p:grpSp>
        <p:nvGrpSpPr>
          <p:cNvPr id="11" name="Google Shape;387;p29">
            <a:extLst>
              <a:ext uri="{FF2B5EF4-FFF2-40B4-BE49-F238E27FC236}">
                <a16:creationId xmlns:a16="http://schemas.microsoft.com/office/drawing/2014/main" id="{B6A46974-4A4D-C3D0-70C6-D1BA4005BC11}"/>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1CDAE00B-CD3C-343C-54AD-308314C9E48F}"/>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7039E976-F936-8C4B-D9A6-06B993DF56DE}"/>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11605EE7-F4A7-B816-75E6-73E9859D46F1}"/>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6AB48731-E0C2-B30D-DB0C-6EE0CA33F36C}"/>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AEEE1F51-7215-CF8F-2E94-40D7B7A083EC}"/>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1D79D05B-2DE9-CFEA-1F3B-ADE31D6AF7E2}"/>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8B6153E3-4D07-C821-CFAE-85A31ED0E79E}"/>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4110FF5D-F70C-4C06-BB77-1DAE19532844}"/>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B661B1A1-3816-2D27-5114-BB3CF69F5154}"/>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2531676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8"/>
          <p:cNvSpPr txBox="1">
            <a:spLocks noGrp="1"/>
          </p:cNvSpPr>
          <p:nvPr>
            <p:ph type="title"/>
          </p:nvPr>
        </p:nvSpPr>
        <p:spPr>
          <a:xfrm>
            <a:off x="4047174" y="2775800"/>
            <a:ext cx="4715825" cy="841800"/>
          </a:xfrm>
          <a:prstGeom prst="rect">
            <a:avLst/>
          </a:prstGeom>
        </p:spPr>
        <p:txBody>
          <a:bodyPr spcFirstLastPara="1" wrap="square" lIns="91425" tIns="91425" rIns="91425" bIns="91425" anchor="t" anchorCtr="0">
            <a:noAutofit/>
          </a:bodyPr>
          <a:lstStyle/>
          <a:p>
            <a:r>
              <a:rPr lang="de-DE"/>
              <a:t>Qualitätskriterien</a:t>
            </a:r>
          </a:p>
        </p:txBody>
      </p:sp>
      <p:sp>
        <p:nvSpPr>
          <p:cNvPr id="337" name="Google Shape;337;p28"/>
          <p:cNvSpPr txBox="1">
            <a:spLocks noGrp="1"/>
          </p:cNvSpPr>
          <p:nvPr>
            <p:ph type="title" idx="2"/>
          </p:nvPr>
        </p:nvSpPr>
        <p:spPr>
          <a:xfrm>
            <a:off x="4047175" y="1525800"/>
            <a:ext cx="1731600" cy="101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pic>
        <p:nvPicPr>
          <p:cNvPr id="338" name="Google Shape;338;p28"/>
          <p:cNvPicPr preferRelativeResize="0">
            <a:picLocks noGrp="1"/>
          </p:cNvPicPr>
          <p:nvPr>
            <p:ph type="pic" idx="3"/>
          </p:nvPr>
        </p:nvPicPr>
        <p:blipFill rotWithShape="1">
          <a:blip r:embed="rId3">
            <a:alphaModFix/>
          </a:blip>
          <a:srcRect l="16439" r="16432"/>
          <a:stretch/>
        </p:blipFill>
        <p:spPr>
          <a:xfrm>
            <a:off x="713225" y="1200862"/>
            <a:ext cx="2760600" cy="2741700"/>
          </a:xfrm>
          <a:prstGeom prst="roundRect">
            <a:avLst>
              <a:gd name="adj" fmla="val 16667"/>
            </a:avLst>
          </a:prstGeom>
        </p:spPr>
      </p:pic>
      <p:grpSp>
        <p:nvGrpSpPr>
          <p:cNvPr id="11" name="Google Shape;387;p29">
            <a:extLst>
              <a:ext uri="{FF2B5EF4-FFF2-40B4-BE49-F238E27FC236}">
                <a16:creationId xmlns:a16="http://schemas.microsoft.com/office/drawing/2014/main" id="{187B6223-57AD-1D57-CD15-E72683E083AC}"/>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54DAE5B2-FC68-9A85-FE84-515E6FF85B29}"/>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F18EFF68-C39B-FC83-06BA-E5DAC8F61FFF}"/>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6740131F-D1AE-748E-76E8-3F3BF19FAED5}"/>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36C8FDD4-63D5-6854-1795-F2649A9BD5B9}"/>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5F3405C2-D3CF-A460-E066-86AC53EA58AF}"/>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2BE5E33C-5AF8-A5BA-3A3A-F323F9967F08}"/>
                </a:ext>
              </a:extLst>
            </p:cNvPr>
            <p:cNvSpPr/>
            <p:nvPr/>
          </p:nvSpPr>
          <p:spPr>
            <a:xfrm>
              <a:off x="3491476"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A5283C07-A8D8-2E2A-79CC-EE1554F14EC2}"/>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C52DD37F-E22D-C11D-0E18-76F08B17489A}"/>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902AA5E5-491A-45B2-BA0F-7F75DF29A353}"/>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7202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Qualitätskriterien</a:t>
            </a:r>
            <a:endParaRPr/>
          </a:p>
        </p:txBody>
      </p:sp>
      <p:graphicFrame>
        <p:nvGraphicFramePr>
          <p:cNvPr id="659" name="Google Shape;659;p36"/>
          <p:cNvGraphicFramePr/>
          <p:nvPr>
            <p:extLst>
              <p:ext uri="{D42A27DB-BD31-4B8C-83A1-F6EECF244321}">
                <p14:modId xmlns:p14="http://schemas.microsoft.com/office/powerpoint/2010/main" val="2002089333"/>
              </p:ext>
            </p:extLst>
          </p:nvPr>
        </p:nvGraphicFramePr>
        <p:xfrm>
          <a:off x="681707" y="1660725"/>
          <a:ext cx="7604887" cy="1822050"/>
        </p:xfrm>
        <a:graphic>
          <a:graphicData uri="http://schemas.openxmlformats.org/drawingml/2006/table">
            <a:tbl>
              <a:tblPr>
                <a:noFill/>
                <a:tableStyleId>{E899BD98-A40F-48AE-93F4-B7D081DB1584}</a:tableStyleId>
              </a:tblPr>
              <a:tblGrid>
                <a:gridCol w="1651763">
                  <a:extLst>
                    <a:ext uri="{9D8B030D-6E8A-4147-A177-3AD203B41FA5}">
                      <a16:colId xmlns:a16="http://schemas.microsoft.com/office/drawing/2014/main" val="20000"/>
                    </a:ext>
                  </a:extLst>
                </a:gridCol>
                <a:gridCol w="2524125">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447799">
                  <a:extLst>
                    <a:ext uri="{9D8B030D-6E8A-4147-A177-3AD203B41FA5}">
                      <a16:colId xmlns:a16="http://schemas.microsoft.com/office/drawing/2014/main" val="20003"/>
                    </a:ext>
                  </a:extLst>
                </a:gridCol>
              </a:tblGrid>
              <a:tr h="481050">
                <a:tc>
                  <a:txBody>
                    <a:bodyPr/>
                    <a:lstStyle/>
                    <a:p>
                      <a:pPr marL="0" lvl="0" indent="0" algn="ctr" rtl="0">
                        <a:spcBef>
                          <a:spcPts val="0"/>
                        </a:spcBef>
                        <a:spcAft>
                          <a:spcPts val="0"/>
                        </a:spcAft>
                        <a:buNone/>
                      </a:pPr>
                      <a:r>
                        <a:rPr lang="de-DE" sz="1200" b="1" i="0" u="none" strike="noStrike" cap="none">
                          <a:solidFill>
                            <a:schemeClr val="accent5"/>
                          </a:solidFill>
                          <a:latin typeface="Darker Grotesque Black"/>
                          <a:ea typeface="Barlow"/>
                          <a:cs typeface="Barlow"/>
                          <a:sym typeface="Barlow"/>
                        </a:rPr>
                        <a:t>Qualitätsziele</a:t>
                      </a:r>
                      <a:endParaRPr sz="1200" b="1" i="0" u="none" strike="noStrike" cap="none">
                        <a:solidFill>
                          <a:schemeClr val="accent5"/>
                        </a:solidFill>
                        <a:latin typeface="Darker Grotesque Black"/>
                        <a:ea typeface="Barlow"/>
                        <a:cs typeface="Barlow"/>
                        <a:sym typeface="Barlow"/>
                      </a:endParaRPr>
                    </a:p>
                  </a:txBody>
                  <a:tcPr marL="45700" marR="45700" marT="45700" marB="45700" anchor="ctr">
                    <a:lnL w="19050" cap="flat" cmpd="sng">
                      <a:solidFill>
                        <a:schemeClr val="accent4">
                          <a:alpha val="0"/>
                        </a:schemeClr>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alpha val="0"/>
                        </a:schemeClr>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a:solidFill>
                            <a:schemeClr val="accent5"/>
                          </a:solidFill>
                          <a:latin typeface="Darker Grotesque Black"/>
                          <a:ea typeface="Darker Grotesque Black"/>
                          <a:cs typeface="Darker Grotesque Black"/>
                          <a:sym typeface="Darker Grotesque Black"/>
                        </a:rPr>
                        <a:t>Qualitätskriterien</a:t>
                      </a:r>
                      <a:endParaRPr sz="1200" b="1">
                        <a:solidFill>
                          <a:schemeClr val="accent5"/>
                        </a:solidFill>
                        <a:latin typeface="Darker Grotesque Black"/>
                        <a:ea typeface="Darker Grotesque Black"/>
                        <a:cs typeface="Darker Grotesque Black"/>
                        <a:sym typeface="Darker Grotesque Black"/>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a:solidFill>
                            <a:schemeClr val="accent5"/>
                          </a:solidFill>
                          <a:latin typeface="Darker Grotesque Black"/>
                          <a:ea typeface="Darker Grotesque Black"/>
                          <a:cs typeface="Darker Grotesque Black"/>
                          <a:sym typeface="Darker Grotesque Black"/>
                        </a:rPr>
                        <a:t>Qualitätserreichung</a:t>
                      </a:r>
                      <a:endParaRPr sz="1200" b="1">
                        <a:solidFill>
                          <a:schemeClr val="accent5"/>
                        </a:solidFill>
                        <a:latin typeface="Darker Grotesque Black"/>
                        <a:ea typeface="Darker Grotesque Black"/>
                        <a:cs typeface="Darker Grotesque Black"/>
                        <a:sym typeface="Darker Grotesque Black"/>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Clr>
                          <a:srgbClr val="000000"/>
                        </a:buClr>
                        <a:buSzPts val="1100"/>
                        <a:buFont typeface="Arial"/>
                        <a:buNone/>
                      </a:pPr>
                      <a:r>
                        <a:rPr lang="en" sz="1200" b="1">
                          <a:solidFill>
                            <a:schemeClr val="accent5"/>
                          </a:solidFill>
                          <a:latin typeface="Darker Grotesque Black"/>
                          <a:ea typeface="Darker Grotesque Black"/>
                          <a:cs typeface="Darker Grotesque Black"/>
                          <a:sym typeface="Darker Grotesque Black"/>
                        </a:rPr>
                        <a:t>Qualitätskontrolle</a:t>
                      </a:r>
                      <a:endParaRPr sz="1200" b="1">
                        <a:solidFill>
                          <a:schemeClr val="accent5"/>
                        </a:solidFill>
                        <a:latin typeface="Darker Grotesque Black"/>
                        <a:ea typeface="Darker Grotesque Black"/>
                        <a:cs typeface="Darker Grotesque Black"/>
                        <a:sym typeface="Darker Grotesque Black"/>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55400">
                <a:tc>
                  <a:txBody>
                    <a:bodyPr/>
                    <a:lstStyle/>
                    <a:p>
                      <a:pPr marL="0" lvl="0" indent="0" algn="ctr" rtl="0">
                        <a:spcBef>
                          <a:spcPts val="0"/>
                        </a:spcBef>
                        <a:spcAft>
                          <a:spcPts val="0"/>
                        </a:spcAft>
                        <a:buNone/>
                      </a:pPr>
                      <a:r>
                        <a:rPr lang="en" sz="1100">
                          <a:solidFill>
                            <a:schemeClr val="dk1"/>
                          </a:solidFill>
                          <a:latin typeface="Darker Grotesque Black"/>
                          <a:ea typeface="Darker Grotesque Black"/>
                          <a:cs typeface="Darker Grotesque Black"/>
                          <a:sym typeface="Darker Grotesque Black"/>
                        </a:rPr>
                        <a:t>Datenkonsistenz</a:t>
                      </a:r>
                      <a:endParaRPr sz="1100">
                        <a:solidFill>
                          <a:schemeClr val="dk1"/>
                        </a:solidFill>
                        <a:latin typeface="Darker Grotesque Black"/>
                        <a:ea typeface="Darker Grotesque Black"/>
                        <a:cs typeface="Darker Grotesque Black"/>
                        <a:sym typeface="Darker Grotesque Black"/>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Sicherstellung der Datenkonsistenz auf der Anwendungs-/Datenbankebene</a:t>
                      </a:r>
                      <a:endParaRPr sz="1000">
                        <a:solidFill>
                          <a:schemeClr val="dk1"/>
                        </a:solidFill>
                        <a:latin typeface="Barlow Medium"/>
                        <a:ea typeface="Barlow Medium"/>
                        <a:cs typeface="Barlow Medium"/>
                        <a:sym typeface="Barlow Medium"/>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CRUD-Verfahren</a:t>
                      </a:r>
                      <a:endParaRPr sz="1000">
                        <a:solidFill>
                          <a:schemeClr val="dk1"/>
                        </a:solidFill>
                        <a:latin typeface="Barlow Medium"/>
                        <a:ea typeface="Barlow Medium"/>
                        <a:cs typeface="Barlow Medium"/>
                        <a:sym typeface="Barlow Medium"/>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Manuelle Überprüfung der Daten auf Anwendungsebene</a:t>
                      </a:r>
                      <a:endParaRPr sz="1000">
                        <a:solidFill>
                          <a:schemeClr val="dk1"/>
                        </a:solidFill>
                        <a:latin typeface="Barlow Medium"/>
                        <a:ea typeface="Barlow Medium"/>
                        <a:cs typeface="Barlow Medium"/>
                        <a:sym typeface="Barlow Medium"/>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355400">
                <a:tc>
                  <a:txBody>
                    <a:bodyPr/>
                    <a:lstStyle/>
                    <a:p>
                      <a:pPr marL="0" lvl="0" indent="0" algn="ctr" rtl="0">
                        <a:spcBef>
                          <a:spcPts val="0"/>
                        </a:spcBef>
                        <a:spcAft>
                          <a:spcPts val="0"/>
                        </a:spcAft>
                        <a:buNone/>
                      </a:pPr>
                      <a:r>
                        <a:rPr lang="en" sz="1100">
                          <a:solidFill>
                            <a:schemeClr val="dk1"/>
                          </a:solidFill>
                          <a:latin typeface="Darker Grotesque Black"/>
                          <a:ea typeface="Darker Grotesque Black"/>
                          <a:cs typeface="Darker Grotesque Black"/>
                          <a:sym typeface="Darker Grotesque Black"/>
                        </a:rPr>
                        <a:t>Übersichtlichkeit</a:t>
                      </a:r>
                      <a:endParaRPr sz="1100">
                        <a:solidFill>
                          <a:schemeClr val="dk1"/>
                        </a:solidFill>
                        <a:latin typeface="Darker Grotesque Black"/>
                        <a:ea typeface="Darker Grotesque Black"/>
                        <a:cs typeface="Darker Grotesque Black"/>
                        <a:sym typeface="Darker Grotesque Black"/>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de-DE" sz="1000">
                          <a:solidFill>
                            <a:schemeClr val="dk1"/>
                          </a:solidFill>
                          <a:latin typeface="Barlow Medium"/>
                          <a:ea typeface="Barlow Medium"/>
                          <a:cs typeface="Barlow Medium"/>
                          <a:sym typeface="Barlow Medium"/>
                        </a:rPr>
                        <a:t>J</a:t>
                      </a:r>
                      <a:r>
                        <a:rPr lang="en" sz="1000">
                          <a:solidFill>
                            <a:schemeClr val="dk1"/>
                          </a:solidFill>
                          <a:latin typeface="Barlow Medium"/>
                          <a:ea typeface="Barlow Medium"/>
                          <a:cs typeface="Barlow Medium"/>
                          <a:sym typeface="Barlow Medium"/>
                        </a:rPr>
                        <a:t>ede Unterseite ist innerhalb von maximal drei Klicks erreichbar</a:t>
                      </a:r>
                      <a:endParaRPr sz="1000">
                        <a:solidFill>
                          <a:schemeClr val="dk1"/>
                        </a:solidFill>
                        <a:latin typeface="Barlow Medium"/>
                        <a:ea typeface="Barlow Medium"/>
                        <a:cs typeface="Barlow Medium"/>
                        <a:sym typeface="Barlow Medium"/>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Flache Struktur</a:t>
                      </a:r>
                      <a:endParaRPr sz="1000">
                        <a:solidFill>
                          <a:schemeClr val="dk1"/>
                        </a:solidFill>
                        <a:latin typeface="Barlow Medium"/>
                        <a:ea typeface="Barlow Medium"/>
                        <a:cs typeface="Barlow Medium"/>
                        <a:sym typeface="Barlow Medium"/>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Tests mit nicht fachkundigen Personen</a:t>
                      </a:r>
                      <a:endParaRPr sz="1000">
                        <a:solidFill>
                          <a:schemeClr val="dk1"/>
                        </a:solidFill>
                        <a:latin typeface="Barlow Medium"/>
                        <a:ea typeface="Barlow Medium"/>
                        <a:cs typeface="Barlow Medium"/>
                        <a:sym typeface="Barlow Medium"/>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355400">
                <a:tc>
                  <a:txBody>
                    <a:bodyPr/>
                    <a:lstStyle/>
                    <a:p>
                      <a:pPr marL="0" lvl="0" indent="0" algn="ctr" rtl="0">
                        <a:spcBef>
                          <a:spcPts val="0"/>
                        </a:spcBef>
                        <a:spcAft>
                          <a:spcPts val="0"/>
                        </a:spcAft>
                        <a:buNone/>
                      </a:pPr>
                      <a:r>
                        <a:rPr lang="en" sz="1100">
                          <a:solidFill>
                            <a:schemeClr val="dk1"/>
                          </a:solidFill>
                          <a:latin typeface="Darker Grotesque Black"/>
                          <a:ea typeface="Darker Grotesque Black"/>
                          <a:cs typeface="Darker Grotesque Black"/>
                          <a:sym typeface="Darker Grotesque Black"/>
                        </a:rPr>
                        <a:t>Zuverlässigkeit</a:t>
                      </a:r>
                      <a:endParaRPr sz="1100">
                        <a:solidFill>
                          <a:schemeClr val="dk1"/>
                        </a:solidFill>
                        <a:latin typeface="Darker Grotesque Black"/>
                        <a:ea typeface="Darker Grotesque Black"/>
                        <a:cs typeface="Darker Grotesque Black"/>
                        <a:sym typeface="Darker Grotesque Black"/>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Vermeidung von Abstürzen und Fehlern</a:t>
                      </a:r>
                      <a:endParaRPr sz="1000">
                        <a:solidFill>
                          <a:schemeClr val="dk1"/>
                        </a:solidFill>
                        <a:latin typeface="Barlow Medium"/>
                        <a:ea typeface="Barlow Medium"/>
                        <a:cs typeface="Barlow Medium"/>
                        <a:sym typeface="Barlow Medium"/>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Implementierung von Fehlerbehandlungsmechanismen </a:t>
                      </a:r>
                      <a:endParaRPr sz="1000">
                        <a:solidFill>
                          <a:schemeClr val="dk1"/>
                        </a:solidFill>
                        <a:latin typeface="Barlow Medium"/>
                        <a:ea typeface="Barlow Medium"/>
                        <a:cs typeface="Barlow Medium"/>
                        <a:sym typeface="Barlow Medium"/>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Durchführung von Systemtests</a:t>
                      </a:r>
                      <a:endParaRPr sz="1000">
                        <a:solidFill>
                          <a:schemeClr val="dk1"/>
                        </a:solidFill>
                        <a:latin typeface="Barlow Medium"/>
                        <a:ea typeface="Barlow Medium"/>
                        <a:cs typeface="Barlow Medium"/>
                        <a:sym typeface="Barlow Medium"/>
                      </a:endParaRPr>
                    </a:p>
                  </a:txBody>
                  <a:tcPr marL="45700" marR="45700" marT="45700" marB="45700"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1" name="Google Shape;387;p29">
            <a:extLst>
              <a:ext uri="{FF2B5EF4-FFF2-40B4-BE49-F238E27FC236}">
                <a16:creationId xmlns:a16="http://schemas.microsoft.com/office/drawing/2014/main" id="{543C70A0-4940-84D2-826A-21B94F56305C}"/>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DEC5F840-6996-BB4F-4C6C-B135B108E188}"/>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D2E7FF77-2C99-42BC-D51B-DE21AFE0CA81}"/>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CDFC11FB-914F-A8D7-6CB8-1B6040568B05}"/>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1359124D-2293-D201-3771-FA6CC2C94E0B}"/>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E33E1B28-D6C4-532F-3369-6BA2D41B7282}"/>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F577B77F-9AA6-D1E9-2E17-367F842F2686}"/>
                </a:ext>
              </a:extLst>
            </p:cNvPr>
            <p:cNvSpPr/>
            <p:nvPr/>
          </p:nvSpPr>
          <p:spPr>
            <a:xfrm>
              <a:off x="3491476"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2E94C314-C469-DE15-5F93-597945F281A8}"/>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4E056239-808A-64B2-EC2E-F94F083FFA5E}"/>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58EDF454-3288-6B07-AA0C-4A05D10739C6}"/>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Qualitätskriterien</a:t>
            </a:r>
            <a:endParaRPr/>
          </a:p>
        </p:txBody>
      </p:sp>
      <p:sp>
        <p:nvSpPr>
          <p:cNvPr id="2" name="Textfeld 1">
            <a:extLst>
              <a:ext uri="{FF2B5EF4-FFF2-40B4-BE49-F238E27FC236}">
                <a16:creationId xmlns:a16="http://schemas.microsoft.com/office/drawing/2014/main" id="{2DFAFC9B-6D89-433E-BB16-75487D2DE42B}"/>
              </a:ext>
            </a:extLst>
          </p:cNvPr>
          <p:cNvSpPr txBox="1"/>
          <p:nvPr/>
        </p:nvSpPr>
        <p:spPr>
          <a:xfrm>
            <a:off x="876300" y="2171700"/>
            <a:ext cx="184731" cy="307777"/>
          </a:xfrm>
          <a:prstGeom prst="rect">
            <a:avLst/>
          </a:prstGeom>
          <a:noFill/>
        </p:spPr>
        <p:txBody>
          <a:bodyPr wrap="none" rtlCol="0">
            <a:spAutoFit/>
          </a:bodyPr>
          <a:lstStyle/>
          <a:p>
            <a:endParaRPr lang="de-DE"/>
          </a:p>
        </p:txBody>
      </p:sp>
      <p:pic>
        <p:nvPicPr>
          <p:cNvPr id="6" name="Grafik 5" descr="Ein Bild, das Text, Screenshot, Schrift enthält.&#10;&#10;Beschreibung automatisch generiert.">
            <a:extLst>
              <a:ext uri="{FF2B5EF4-FFF2-40B4-BE49-F238E27FC236}">
                <a16:creationId xmlns:a16="http://schemas.microsoft.com/office/drawing/2014/main" id="{FD90A485-06E4-AD99-7AE0-453107B1658E}"/>
              </a:ext>
            </a:extLst>
          </p:cNvPr>
          <p:cNvPicPr>
            <a:picLocks/>
          </p:cNvPicPr>
          <p:nvPr/>
        </p:nvPicPr>
        <p:blipFill>
          <a:blip r:embed="rId3"/>
          <a:stretch>
            <a:fillRect/>
          </a:stretch>
        </p:blipFill>
        <p:spPr>
          <a:xfrm>
            <a:off x="1818589" y="1201119"/>
            <a:ext cx="4954695" cy="3109348"/>
          </a:xfrm>
          <a:prstGeom prst="roundRect">
            <a:avLst>
              <a:gd name="adj" fmla="val 5026"/>
            </a:avLst>
          </a:prstGeom>
          <a:noFill/>
          <a:ln w="9525" cap="flat" cmpd="sng" algn="ctr">
            <a:solidFill>
              <a:srgbClr val="0C102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pic>
      <p:grpSp>
        <p:nvGrpSpPr>
          <p:cNvPr id="13" name="Google Shape;387;p29">
            <a:extLst>
              <a:ext uri="{FF2B5EF4-FFF2-40B4-BE49-F238E27FC236}">
                <a16:creationId xmlns:a16="http://schemas.microsoft.com/office/drawing/2014/main" id="{F299613F-655F-30D1-D9F0-6A3DB4A1D517}"/>
              </a:ext>
            </a:extLst>
          </p:cNvPr>
          <p:cNvGrpSpPr/>
          <p:nvPr/>
        </p:nvGrpSpPr>
        <p:grpSpPr>
          <a:xfrm>
            <a:off x="3492391" y="4705611"/>
            <a:ext cx="2161042" cy="116400"/>
            <a:chOff x="1738925" y="4718600"/>
            <a:chExt cx="2161042" cy="116400"/>
          </a:xfrm>
        </p:grpSpPr>
        <p:sp>
          <p:nvSpPr>
            <p:cNvPr id="4" name="Google Shape;388;p29">
              <a:hlinkClick r:id="" action="ppaction://noaction"/>
              <a:extLst>
                <a:ext uri="{FF2B5EF4-FFF2-40B4-BE49-F238E27FC236}">
                  <a16:creationId xmlns:a16="http://schemas.microsoft.com/office/drawing/2014/main" id="{5071B7C6-D0BB-5492-BFA7-4CDBCA5EB3FB}"/>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89;p29">
              <a:hlinkClick r:id="" action="ppaction://noaction"/>
              <a:extLst>
                <a:ext uri="{FF2B5EF4-FFF2-40B4-BE49-F238E27FC236}">
                  <a16:creationId xmlns:a16="http://schemas.microsoft.com/office/drawing/2014/main" id="{A9E1EB06-C08D-B649-3647-D6409E81C029}"/>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0;p29">
              <a:hlinkClick r:id="" action="ppaction://noaction"/>
              <a:extLst>
                <a:ext uri="{FF2B5EF4-FFF2-40B4-BE49-F238E27FC236}">
                  <a16:creationId xmlns:a16="http://schemas.microsoft.com/office/drawing/2014/main" id="{22743BDE-8B3B-FC15-A244-9E42B6C6C6D6}"/>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1;p29">
              <a:hlinkClick r:id="" action="ppaction://noaction"/>
              <a:extLst>
                <a:ext uri="{FF2B5EF4-FFF2-40B4-BE49-F238E27FC236}">
                  <a16:creationId xmlns:a16="http://schemas.microsoft.com/office/drawing/2014/main" id="{58CEF0DE-0419-C9B5-227A-0CE78CD10278}"/>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2;p29">
              <a:hlinkClick r:id="" action="ppaction://noaction"/>
              <a:extLst>
                <a:ext uri="{FF2B5EF4-FFF2-40B4-BE49-F238E27FC236}">
                  <a16:creationId xmlns:a16="http://schemas.microsoft.com/office/drawing/2014/main" id="{3E3C5103-ECEF-E491-A3DE-74EBE0B2C6C1}"/>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3;p29">
              <a:hlinkClick r:id="" action="ppaction://noaction"/>
              <a:extLst>
                <a:ext uri="{FF2B5EF4-FFF2-40B4-BE49-F238E27FC236}">
                  <a16:creationId xmlns:a16="http://schemas.microsoft.com/office/drawing/2014/main" id="{3B80D801-EB94-9F63-AFB8-AC9863BA2438}"/>
                </a:ext>
              </a:extLst>
            </p:cNvPr>
            <p:cNvSpPr/>
            <p:nvPr/>
          </p:nvSpPr>
          <p:spPr>
            <a:xfrm>
              <a:off x="3491476"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394;p29">
              <a:hlinkClick r:id="" action="ppaction://noaction"/>
              <a:extLst>
                <a:ext uri="{FF2B5EF4-FFF2-40B4-BE49-F238E27FC236}">
                  <a16:creationId xmlns:a16="http://schemas.microsoft.com/office/drawing/2014/main" id="{E27008FB-C66C-B4D2-10A6-742B16E4CD9D}"/>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407;p29">
              <a:hlinkClick r:id="" action="ppaction://noaction"/>
              <a:extLst>
                <a:ext uri="{FF2B5EF4-FFF2-40B4-BE49-F238E27FC236}">
                  <a16:creationId xmlns:a16="http://schemas.microsoft.com/office/drawing/2014/main" id="{87CFF994-138F-2C49-83DD-E6A2D2AFEE8B}"/>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4" name="Textfeld 13">
            <a:extLst>
              <a:ext uri="{FF2B5EF4-FFF2-40B4-BE49-F238E27FC236}">
                <a16:creationId xmlns:a16="http://schemas.microsoft.com/office/drawing/2014/main" id="{16E5A296-FBB7-6C86-A496-4CA97312965A}"/>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3799377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Qualitätskriterien</a:t>
            </a:r>
            <a:endParaRPr/>
          </a:p>
        </p:txBody>
      </p:sp>
      <p:sp>
        <p:nvSpPr>
          <p:cNvPr id="2" name="Textfeld 1">
            <a:extLst>
              <a:ext uri="{FF2B5EF4-FFF2-40B4-BE49-F238E27FC236}">
                <a16:creationId xmlns:a16="http://schemas.microsoft.com/office/drawing/2014/main" id="{2DFAFC9B-6D89-433E-BB16-75487D2DE42B}"/>
              </a:ext>
            </a:extLst>
          </p:cNvPr>
          <p:cNvSpPr txBox="1"/>
          <p:nvPr/>
        </p:nvSpPr>
        <p:spPr>
          <a:xfrm>
            <a:off x="876300" y="2171700"/>
            <a:ext cx="184731" cy="307777"/>
          </a:xfrm>
          <a:prstGeom prst="rect">
            <a:avLst/>
          </a:prstGeom>
          <a:noFill/>
        </p:spPr>
        <p:txBody>
          <a:bodyPr wrap="none" rtlCol="0">
            <a:spAutoFit/>
          </a:bodyPr>
          <a:lstStyle/>
          <a:p>
            <a:endParaRPr lang="de-DE"/>
          </a:p>
        </p:txBody>
      </p:sp>
      <p:pic>
        <p:nvPicPr>
          <p:cNvPr id="7" name="Grafik 6" descr="Ein Bild, das Text, Screenshot enthält.&#10;&#10;Beschreibung automatisch generiert.">
            <a:extLst>
              <a:ext uri="{FF2B5EF4-FFF2-40B4-BE49-F238E27FC236}">
                <a16:creationId xmlns:a16="http://schemas.microsoft.com/office/drawing/2014/main" id="{2630D0AF-847E-CE28-F943-C1E662F73DCB}"/>
              </a:ext>
            </a:extLst>
          </p:cNvPr>
          <p:cNvPicPr>
            <a:picLocks noChangeAspect="1"/>
          </p:cNvPicPr>
          <p:nvPr/>
        </p:nvPicPr>
        <p:blipFill>
          <a:blip r:embed="rId3"/>
          <a:stretch>
            <a:fillRect/>
          </a:stretch>
        </p:blipFill>
        <p:spPr>
          <a:xfrm>
            <a:off x="724346" y="1433592"/>
            <a:ext cx="3636690" cy="2663772"/>
          </a:xfrm>
          <a:prstGeom prst="roundRect">
            <a:avLst>
              <a:gd name="adj" fmla="val 2602"/>
            </a:avLst>
          </a:prstGeom>
        </p:spPr>
      </p:pic>
      <p:pic>
        <p:nvPicPr>
          <p:cNvPr id="8" name="Grafik 7" descr="Ein Bild, das Text, Screenshot, Schrift enthält.&#10;&#10;Beschreibung automatisch generiert.">
            <a:extLst>
              <a:ext uri="{FF2B5EF4-FFF2-40B4-BE49-F238E27FC236}">
                <a16:creationId xmlns:a16="http://schemas.microsoft.com/office/drawing/2014/main" id="{50B48817-E429-8C2D-6CB7-8544F8C9CEC0}"/>
              </a:ext>
            </a:extLst>
          </p:cNvPr>
          <p:cNvPicPr>
            <a:picLocks noChangeAspect="1"/>
          </p:cNvPicPr>
          <p:nvPr/>
        </p:nvPicPr>
        <p:blipFill>
          <a:blip r:embed="rId4"/>
          <a:stretch>
            <a:fillRect/>
          </a:stretch>
        </p:blipFill>
        <p:spPr>
          <a:xfrm>
            <a:off x="4755801" y="1928489"/>
            <a:ext cx="3875061" cy="1286521"/>
          </a:xfrm>
          <a:prstGeom prst="roundRect">
            <a:avLst>
              <a:gd name="adj" fmla="val 6795"/>
            </a:avLst>
          </a:prstGeom>
        </p:spPr>
      </p:pic>
      <p:grpSp>
        <p:nvGrpSpPr>
          <p:cNvPr id="14" name="Google Shape;387;p29">
            <a:extLst>
              <a:ext uri="{FF2B5EF4-FFF2-40B4-BE49-F238E27FC236}">
                <a16:creationId xmlns:a16="http://schemas.microsoft.com/office/drawing/2014/main" id="{25FD0CCC-FDDE-681F-5D24-AA71340CD3EB}"/>
              </a:ext>
            </a:extLst>
          </p:cNvPr>
          <p:cNvGrpSpPr/>
          <p:nvPr/>
        </p:nvGrpSpPr>
        <p:grpSpPr>
          <a:xfrm>
            <a:off x="3492391" y="4705611"/>
            <a:ext cx="2161042" cy="116400"/>
            <a:chOff x="1738925" y="4718600"/>
            <a:chExt cx="2161042" cy="116400"/>
          </a:xfrm>
        </p:grpSpPr>
        <p:sp>
          <p:nvSpPr>
            <p:cNvPr id="4" name="Google Shape;388;p29">
              <a:hlinkClick r:id="" action="ppaction://noaction"/>
              <a:extLst>
                <a:ext uri="{FF2B5EF4-FFF2-40B4-BE49-F238E27FC236}">
                  <a16:creationId xmlns:a16="http://schemas.microsoft.com/office/drawing/2014/main" id="{1A01B5F3-C226-6BDF-A48D-571AC7FE6762}"/>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89;p29">
              <a:hlinkClick r:id="" action="ppaction://noaction"/>
              <a:extLst>
                <a:ext uri="{FF2B5EF4-FFF2-40B4-BE49-F238E27FC236}">
                  <a16:creationId xmlns:a16="http://schemas.microsoft.com/office/drawing/2014/main" id="{69C9DEFC-8EC6-04FE-C299-83ED97186C61}"/>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0;p29">
              <a:hlinkClick r:id="" action="ppaction://noaction"/>
              <a:extLst>
                <a:ext uri="{FF2B5EF4-FFF2-40B4-BE49-F238E27FC236}">
                  <a16:creationId xmlns:a16="http://schemas.microsoft.com/office/drawing/2014/main" id="{DD0D428A-E836-CB86-8F8F-F62174DF77EC}"/>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1;p29">
              <a:hlinkClick r:id="" action="ppaction://noaction"/>
              <a:extLst>
                <a:ext uri="{FF2B5EF4-FFF2-40B4-BE49-F238E27FC236}">
                  <a16:creationId xmlns:a16="http://schemas.microsoft.com/office/drawing/2014/main" id="{FC145B12-FBA5-7031-BE04-0DD8E73E1344}"/>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2;p29">
              <a:hlinkClick r:id="" action="ppaction://noaction"/>
              <a:extLst>
                <a:ext uri="{FF2B5EF4-FFF2-40B4-BE49-F238E27FC236}">
                  <a16:creationId xmlns:a16="http://schemas.microsoft.com/office/drawing/2014/main" id="{70438577-4340-7BFC-99A4-ACFDE6C00A50}"/>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393;p29">
              <a:hlinkClick r:id="" action="ppaction://noaction"/>
              <a:extLst>
                <a:ext uri="{FF2B5EF4-FFF2-40B4-BE49-F238E27FC236}">
                  <a16:creationId xmlns:a16="http://schemas.microsoft.com/office/drawing/2014/main" id="{B2EDC51F-747D-B4C3-5397-48B1FBC554FB}"/>
                </a:ext>
              </a:extLst>
            </p:cNvPr>
            <p:cNvSpPr/>
            <p:nvPr/>
          </p:nvSpPr>
          <p:spPr>
            <a:xfrm>
              <a:off x="3491476"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394;p29">
              <a:hlinkClick r:id="" action="ppaction://noaction"/>
              <a:extLst>
                <a:ext uri="{FF2B5EF4-FFF2-40B4-BE49-F238E27FC236}">
                  <a16:creationId xmlns:a16="http://schemas.microsoft.com/office/drawing/2014/main" id="{7CF7834E-5853-9B0D-FF83-B8C63539F60E}"/>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 name="Google Shape;407;p29">
              <a:hlinkClick r:id="" action="ppaction://noaction"/>
              <a:extLst>
                <a:ext uri="{FF2B5EF4-FFF2-40B4-BE49-F238E27FC236}">
                  <a16:creationId xmlns:a16="http://schemas.microsoft.com/office/drawing/2014/main" id="{425D4A5B-9D23-1DE5-2CE5-97604FA6F5A5}"/>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5" name="Textfeld 14">
            <a:extLst>
              <a:ext uri="{FF2B5EF4-FFF2-40B4-BE49-F238E27FC236}">
                <a16:creationId xmlns:a16="http://schemas.microsoft.com/office/drawing/2014/main" id="{DE6C4267-9C0D-F3AC-436A-C9E773101AC6}"/>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3916321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Qualitätskriterien</a:t>
            </a:r>
            <a:endParaRPr/>
          </a:p>
        </p:txBody>
      </p:sp>
      <p:sp>
        <p:nvSpPr>
          <p:cNvPr id="2" name="Textfeld 1">
            <a:extLst>
              <a:ext uri="{FF2B5EF4-FFF2-40B4-BE49-F238E27FC236}">
                <a16:creationId xmlns:a16="http://schemas.microsoft.com/office/drawing/2014/main" id="{2DFAFC9B-6D89-433E-BB16-75487D2DE42B}"/>
              </a:ext>
            </a:extLst>
          </p:cNvPr>
          <p:cNvSpPr txBox="1"/>
          <p:nvPr/>
        </p:nvSpPr>
        <p:spPr>
          <a:xfrm>
            <a:off x="876300" y="2171700"/>
            <a:ext cx="184731" cy="307777"/>
          </a:xfrm>
          <a:prstGeom prst="rect">
            <a:avLst/>
          </a:prstGeom>
          <a:noFill/>
        </p:spPr>
        <p:txBody>
          <a:bodyPr wrap="none" rtlCol="0">
            <a:spAutoFit/>
          </a:bodyPr>
          <a:lstStyle/>
          <a:p>
            <a:endParaRPr lang="de-DE"/>
          </a:p>
        </p:txBody>
      </p:sp>
      <p:pic>
        <p:nvPicPr>
          <p:cNvPr id="6" name="Grafik 5" descr="Ein Bild, das Text, Screenshot enthält.&#10;&#10;Beschreibung automatisch generiert.">
            <a:extLst>
              <a:ext uri="{FF2B5EF4-FFF2-40B4-BE49-F238E27FC236}">
                <a16:creationId xmlns:a16="http://schemas.microsoft.com/office/drawing/2014/main" id="{2F16F216-9FFA-1892-2F3B-0770D5176416}"/>
              </a:ext>
            </a:extLst>
          </p:cNvPr>
          <p:cNvPicPr>
            <a:picLocks noChangeAspect="1"/>
          </p:cNvPicPr>
          <p:nvPr/>
        </p:nvPicPr>
        <p:blipFill>
          <a:blip r:embed="rId3"/>
          <a:stretch>
            <a:fillRect/>
          </a:stretch>
        </p:blipFill>
        <p:spPr>
          <a:xfrm>
            <a:off x="1737102" y="1284342"/>
            <a:ext cx="5214535" cy="2971962"/>
          </a:xfrm>
          <a:prstGeom prst="roundRect">
            <a:avLst>
              <a:gd name="adj" fmla="val 4702"/>
            </a:avLst>
          </a:prstGeom>
        </p:spPr>
      </p:pic>
      <p:grpSp>
        <p:nvGrpSpPr>
          <p:cNvPr id="13" name="Google Shape;387;p29">
            <a:extLst>
              <a:ext uri="{FF2B5EF4-FFF2-40B4-BE49-F238E27FC236}">
                <a16:creationId xmlns:a16="http://schemas.microsoft.com/office/drawing/2014/main" id="{F2EA318C-DA34-8613-1088-D0021B4B0A90}"/>
              </a:ext>
            </a:extLst>
          </p:cNvPr>
          <p:cNvGrpSpPr/>
          <p:nvPr/>
        </p:nvGrpSpPr>
        <p:grpSpPr>
          <a:xfrm>
            <a:off x="3492391" y="4705611"/>
            <a:ext cx="2161042" cy="116400"/>
            <a:chOff x="1738925" y="4718600"/>
            <a:chExt cx="2161042" cy="116400"/>
          </a:xfrm>
        </p:grpSpPr>
        <p:sp>
          <p:nvSpPr>
            <p:cNvPr id="4" name="Google Shape;388;p29">
              <a:hlinkClick r:id="" action="ppaction://noaction"/>
              <a:extLst>
                <a:ext uri="{FF2B5EF4-FFF2-40B4-BE49-F238E27FC236}">
                  <a16:creationId xmlns:a16="http://schemas.microsoft.com/office/drawing/2014/main" id="{B39B741B-698D-E690-6C02-2DA5D26ACED7}"/>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89;p29">
              <a:hlinkClick r:id="" action="ppaction://noaction"/>
              <a:extLst>
                <a:ext uri="{FF2B5EF4-FFF2-40B4-BE49-F238E27FC236}">
                  <a16:creationId xmlns:a16="http://schemas.microsoft.com/office/drawing/2014/main" id="{36BB1CAA-A77F-FB59-94DC-322916FA7D36}"/>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0;p29">
              <a:hlinkClick r:id="" action="ppaction://noaction"/>
              <a:extLst>
                <a:ext uri="{FF2B5EF4-FFF2-40B4-BE49-F238E27FC236}">
                  <a16:creationId xmlns:a16="http://schemas.microsoft.com/office/drawing/2014/main" id="{125CD458-C7D6-AE33-840D-F4D7193E4588}"/>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1;p29">
              <a:hlinkClick r:id="" action="ppaction://noaction"/>
              <a:extLst>
                <a:ext uri="{FF2B5EF4-FFF2-40B4-BE49-F238E27FC236}">
                  <a16:creationId xmlns:a16="http://schemas.microsoft.com/office/drawing/2014/main" id="{FAB276EA-D98B-4CB3-E3AB-BE73DEA08251}"/>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2;p29">
              <a:hlinkClick r:id="" action="ppaction://noaction"/>
              <a:extLst>
                <a:ext uri="{FF2B5EF4-FFF2-40B4-BE49-F238E27FC236}">
                  <a16:creationId xmlns:a16="http://schemas.microsoft.com/office/drawing/2014/main" id="{89ABEAFC-12BD-C067-C233-DAF4D4BB53AA}"/>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3;p29">
              <a:hlinkClick r:id="" action="ppaction://noaction"/>
              <a:extLst>
                <a:ext uri="{FF2B5EF4-FFF2-40B4-BE49-F238E27FC236}">
                  <a16:creationId xmlns:a16="http://schemas.microsoft.com/office/drawing/2014/main" id="{34B4D21E-4582-3078-7B0B-E3A646AB26E0}"/>
                </a:ext>
              </a:extLst>
            </p:cNvPr>
            <p:cNvSpPr/>
            <p:nvPr/>
          </p:nvSpPr>
          <p:spPr>
            <a:xfrm>
              <a:off x="3491476"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394;p29">
              <a:hlinkClick r:id="" action="ppaction://noaction"/>
              <a:extLst>
                <a:ext uri="{FF2B5EF4-FFF2-40B4-BE49-F238E27FC236}">
                  <a16:creationId xmlns:a16="http://schemas.microsoft.com/office/drawing/2014/main" id="{68B3F988-7C2E-FD5B-7D1A-031A15A10D25}"/>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407;p29">
              <a:hlinkClick r:id="" action="ppaction://noaction"/>
              <a:extLst>
                <a:ext uri="{FF2B5EF4-FFF2-40B4-BE49-F238E27FC236}">
                  <a16:creationId xmlns:a16="http://schemas.microsoft.com/office/drawing/2014/main" id="{91FD4884-A4BC-AE01-A35F-59CF878D2C12}"/>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4" name="Textfeld 13">
            <a:extLst>
              <a:ext uri="{FF2B5EF4-FFF2-40B4-BE49-F238E27FC236}">
                <a16:creationId xmlns:a16="http://schemas.microsoft.com/office/drawing/2014/main" id="{16351B3E-DE8B-F975-CD48-25CD432534D0}"/>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953321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Qualitätskriterien</a:t>
            </a:r>
            <a:endParaRPr/>
          </a:p>
        </p:txBody>
      </p:sp>
      <p:sp>
        <p:nvSpPr>
          <p:cNvPr id="2" name="Textfeld 1">
            <a:extLst>
              <a:ext uri="{FF2B5EF4-FFF2-40B4-BE49-F238E27FC236}">
                <a16:creationId xmlns:a16="http://schemas.microsoft.com/office/drawing/2014/main" id="{2DFAFC9B-6D89-433E-BB16-75487D2DE42B}"/>
              </a:ext>
            </a:extLst>
          </p:cNvPr>
          <p:cNvSpPr txBox="1"/>
          <p:nvPr/>
        </p:nvSpPr>
        <p:spPr>
          <a:xfrm>
            <a:off x="876300" y="2171700"/>
            <a:ext cx="184731" cy="307777"/>
          </a:xfrm>
          <a:prstGeom prst="rect">
            <a:avLst/>
          </a:prstGeom>
          <a:noFill/>
        </p:spPr>
        <p:txBody>
          <a:bodyPr wrap="none" rtlCol="0">
            <a:spAutoFit/>
          </a:bodyPr>
          <a:lstStyle/>
          <a:p>
            <a:endParaRPr lang="de-DE"/>
          </a:p>
        </p:txBody>
      </p:sp>
      <p:pic>
        <p:nvPicPr>
          <p:cNvPr id="6" name="Grafik 5" descr="Ein Bild, das Text, Screenshot, Schrift enthält.&#10;&#10;Beschreibung automatisch generiert.">
            <a:extLst>
              <a:ext uri="{FF2B5EF4-FFF2-40B4-BE49-F238E27FC236}">
                <a16:creationId xmlns:a16="http://schemas.microsoft.com/office/drawing/2014/main" id="{FDBF8206-8EDC-767D-56E4-1AA47C3D7010}"/>
              </a:ext>
            </a:extLst>
          </p:cNvPr>
          <p:cNvPicPr>
            <a:picLocks noChangeAspect="1"/>
          </p:cNvPicPr>
          <p:nvPr/>
        </p:nvPicPr>
        <p:blipFill>
          <a:blip r:embed="rId3"/>
          <a:stretch>
            <a:fillRect/>
          </a:stretch>
        </p:blipFill>
        <p:spPr>
          <a:xfrm>
            <a:off x="1123950" y="1364012"/>
            <a:ext cx="6896100" cy="2647950"/>
          </a:xfrm>
          <a:prstGeom prst="roundRect">
            <a:avLst>
              <a:gd name="adj" fmla="val 4437"/>
            </a:avLst>
          </a:prstGeom>
        </p:spPr>
      </p:pic>
      <p:grpSp>
        <p:nvGrpSpPr>
          <p:cNvPr id="13" name="Google Shape;387;p29">
            <a:extLst>
              <a:ext uri="{FF2B5EF4-FFF2-40B4-BE49-F238E27FC236}">
                <a16:creationId xmlns:a16="http://schemas.microsoft.com/office/drawing/2014/main" id="{8DA6376B-C04C-7E98-4C63-9A377143E322}"/>
              </a:ext>
            </a:extLst>
          </p:cNvPr>
          <p:cNvGrpSpPr/>
          <p:nvPr/>
        </p:nvGrpSpPr>
        <p:grpSpPr>
          <a:xfrm>
            <a:off x="3492391" y="4705611"/>
            <a:ext cx="2161042" cy="116400"/>
            <a:chOff x="1738925" y="4718600"/>
            <a:chExt cx="2161042" cy="116400"/>
          </a:xfrm>
        </p:grpSpPr>
        <p:sp>
          <p:nvSpPr>
            <p:cNvPr id="4" name="Google Shape;388;p29">
              <a:hlinkClick r:id="" action="ppaction://noaction"/>
              <a:extLst>
                <a:ext uri="{FF2B5EF4-FFF2-40B4-BE49-F238E27FC236}">
                  <a16:creationId xmlns:a16="http://schemas.microsoft.com/office/drawing/2014/main" id="{69D7C459-36E2-14A8-5C57-DDE8A890E4DE}"/>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89;p29">
              <a:hlinkClick r:id="" action="ppaction://noaction"/>
              <a:extLst>
                <a:ext uri="{FF2B5EF4-FFF2-40B4-BE49-F238E27FC236}">
                  <a16:creationId xmlns:a16="http://schemas.microsoft.com/office/drawing/2014/main" id="{EBD659C9-3E6E-7062-7749-83A6535F1A13}"/>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0;p29">
              <a:hlinkClick r:id="" action="ppaction://noaction"/>
              <a:extLst>
                <a:ext uri="{FF2B5EF4-FFF2-40B4-BE49-F238E27FC236}">
                  <a16:creationId xmlns:a16="http://schemas.microsoft.com/office/drawing/2014/main" id="{EF4B07E4-DDB3-DC6C-44A4-8101BF1AFA23}"/>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1;p29">
              <a:hlinkClick r:id="" action="ppaction://noaction"/>
              <a:extLst>
                <a:ext uri="{FF2B5EF4-FFF2-40B4-BE49-F238E27FC236}">
                  <a16:creationId xmlns:a16="http://schemas.microsoft.com/office/drawing/2014/main" id="{9B8A8378-5064-11DE-A4D0-A64731E0C7E6}"/>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2;p29">
              <a:hlinkClick r:id="" action="ppaction://noaction"/>
              <a:extLst>
                <a:ext uri="{FF2B5EF4-FFF2-40B4-BE49-F238E27FC236}">
                  <a16:creationId xmlns:a16="http://schemas.microsoft.com/office/drawing/2014/main" id="{DC5AC0F3-1979-86E8-4DC3-974F5B446934}"/>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3;p29">
              <a:hlinkClick r:id="" action="ppaction://noaction"/>
              <a:extLst>
                <a:ext uri="{FF2B5EF4-FFF2-40B4-BE49-F238E27FC236}">
                  <a16:creationId xmlns:a16="http://schemas.microsoft.com/office/drawing/2014/main" id="{5C486DFA-8BB9-BDE7-4E05-F8CB278CFE64}"/>
                </a:ext>
              </a:extLst>
            </p:cNvPr>
            <p:cNvSpPr/>
            <p:nvPr/>
          </p:nvSpPr>
          <p:spPr>
            <a:xfrm>
              <a:off x="3491476"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394;p29">
              <a:hlinkClick r:id="" action="ppaction://noaction"/>
              <a:extLst>
                <a:ext uri="{FF2B5EF4-FFF2-40B4-BE49-F238E27FC236}">
                  <a16:creationId xmlns:a16="http://schemas.microsoft.com/office/drawing/2014/main" id="{504AA1A5-B3BE-4B97-8C6F-EADD6FE09926}"/>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407;p29">
              <a:hlinkClick r:id="" action="ppaction://noaction"/>
              <a:extLst>
                <a:ext uri="{FF2B5EF4-FFF2-40B4-BE49-F238E27FC236}">
                  <a16:creationId xmlns:a16="http://schemas.microsoft.com/office/drawing/2014/main" id="{0F70DDD1-3D6C-7475-3AC1-8CDC443200C9}"/>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4" name="Textfeld 13">
            <a:extLst>
              <a:ext uri="{FF2B5EF4-FFF2-40B4-BE49-F238E27FC236}">
                <a16:creationId xmlns:a16="http://schemas.microsoft.com/office/drawing/2014/main" id="{3A71F3B7-A074-8BCD-A901-9133F41F1EAA}"/>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2443964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8"/>
          <p:cNvSpPr txBox="1">
            <a:spLocks noGrp="1"/>
          </p:cNvSpPr>
          <p:nvPr>
            <p:ph type="title"/>
          </p:nvPr>
        </p:nvSpPr>
        <p:spPr>
          <a:xfrm>
            <a:off x="4047174" y="2775800"/>
            <a:ext cx="4715825"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a:t>Testplan</a:t>
            </a:r>
            <a:endParaRPr/>
          </a:p>
        </p:txBody>
      </p:sp>
      <p:sp>
        <p:nvSpPr>
          <p:cNvPr id="337" name="Google Shape;337;p28"/>
          <p:cNvSpPr txBox="1">
            <a:spLocks noGrp="1"/>
          </p:cNvSpPr>
          <p:nvPr>
            <p:ph type="title" idx="2"/>
          </p:nvPr>
        </p:nvSpPr>
        <p:spPr>
          <a:xfrm>
            <a:off x="4047175" y="1525800"/>
            <a:ext cx="1731600" cy="101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pic>
        <p:nvPicPr>
          <p:cNvPr id="338" name="Google Shape;338;p28"/>
          <p:cNvPicPr preferRelativeResize="0">
            <a:picLocks noGrp="1"/>
          </p:cNvPicPr>
          <p:nvPr>
            <p:ph type="pic" idx="3"/>
          </p:nvPr>
        </p:nvPicPr>
        <p:blipFill rotWithShape="1">
          <a:blip r:embed="rId3">
            <a:alphaModFix/>
          </a:blip>
          <a:srcRect l="16439" r="16432"/>
          <a:stretch/>
        </p:blipFill>
        <p:spPr>
          <a:xfrm>
            <a:off x="713225" y="1200862"/>
            <a:ext cx="2760600" cy="2741700"/>
          </a:xfrm>
          <a:prstGeom prst="roundRect">
            <a:avLst>
              <a:gd name="adj" fmla="val 16667"/>
            </a:avLst>
          </a:prstGeom>
        </p:spPr>
      </p:pic>
      <p:grpSp>
        <p:nvGrpSpPr>
          <p:cNvPr id="11" name="Google Shape;387;p29">
            <a:extLst>
              <a:ext uri="{FF2B5EF4-FFF2-40B4-BE49-F238E27FC236}">
                <a16:creationId xmlns:a16="http://schemas.microsoft.com/office/drawing/2014/main" id="{9CD1756D-BB6E-0305-85DB-1EB979B180B5}"/>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A3E3173D-070F-BA6D-78D0-ED96D3A08D42}"/>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CEAEBBAB-DC4C-DB99-D12E-C3710DFD5CA3}"/>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6E078ADE-6699-788C-E4B2-39BE60A00E74}"/>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702EAA34-06E4-A71B-A46D-58441D26E984}"/>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27B82E35-9B73-2557-2306-E33F2D847DC0}"/>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BF5856BC-75AB-F51E-A433-2A7F699787BD}"/>
                </a:ext>
              </a:extLst>
            </p:cNvPr>
            <p:cNvSpPr/>
            <p:nvPr/>
          </p:nvSpPr>
          <p:spPr>
            <a:xfrm>
              <a:off x="3491476"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1157EC40-E270-CEEE-2AF1-F2106E3E0CB5}"/>
                </a:ext>
              </a:extLst>
            </p:cNvPr>
            <p:cNvSpPr/>
            <p:nvPr/>
          </p:nvSpPr>
          <p:spPr>
            <a:xfrm>
              <a:off x="3783567"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D754F0F9-5F80-3D2F-DAB6-6B985E139788}"/>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64158DDD-ABBB-8082-33BD-3BBFBD959C6E}"/>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4258172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de-DE" dirty="0"/>
              <a:t>Testplan</a:t>
            </a:r>
          </a:p>
        </p:txBody>
      </p:sp>
      <p:sp>
        <p:nvSpPr>
          <p:cNvPr id="459" name="Google Shape;459;p31"/>
          <p:cNvSpPr txBox="1">
            <a:spLocks noGrp="1"/>
          </p:cNvSpPr>
          <p:nvPr>
            <p:ph type="subTitle" idx="1"/>
          </p:nvPr>
        </p:nvSpPr>
        <p:spPr>
          <a:xfrm>
            <a:off x="2365363" y="2363985"/>
            <a:ext cx="4637752" cy="572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de-DE"/>
              <a:t>Sicherstellung der Funktionalität der GUI Elemente</a:t>
            </a:r>
          </a:p>
          <a:p>
            <a:pPr marL="171450" lvl="0" indent="-171450" algn="l" rtl="0">
              <a:spcBef>
                <a:spcPts val="0"/>
              </a:spcBef>
              <a:spcAft>
                <a:spcPts val="0"/>
              </a:spcAft>
              <a:buFont typeface="Arial" panose="020B0604020202020204" pitchFamily="34" charset="0"/>
              <a:buChar char="•"/>
            </a:pPr>
            <a:r>
              <a:rPr lang="de-DE"/>
              <a:t>Manuelle Tests, durchgeführt von ausgewählten Testpersonen</a:t>
            </a:r>
            <a:endParaRPr/>
          </a:p>
        </p:txBody>
      </p:sp>
      <p:sp>
        <p:nvSpPr>
          <p:cNvPr id="463" name="Google Shape;463;p31"/>
          <p:cNvSpPr txBox="1">
            <a:spLocks noGrp="1"/>
          </p:cNvSpPr>
          <p:nvPr>
            <p:ph type="subTitle" idx="5"/>
          </p:nvPr>
        </p:nvSpPr>
        <p:spPr>
          <a:xfrm>
            <a:off x="2365364" y="1982685"/>
            <a:ext cx="2592600" cy="4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GUI-Tests</a:t>
            </a:r>
            <a:endParaRPr/>
          </a:p>
        </p:txBody>
      </p:sp>
      <p:grpSp>
        <p:nvGrpSpPr>
          <p:cNvPr id="14" name="Gruppieren 13">
            <a:extLst>
              <a:ext uri="{FF2B5EF4-FFF2-40B4-BE49-F238E27FC236}">
                <a16:creationId xmlns:a16="http://schemas.microsoft.com/office/drawing/2014/main" id="{CD15C700-7233-45E1-BD81-438293CE26A0}"/>
              </a:ext>
            </a:extLst>
          </p:cNvPr>
          <p:cNvGrpSpPr/>
          <p:nvPr/>
        </p:nvGrpSpPr>
        <p:grpSpPr>
          <a:xfrm>
            <a:off x="1815000" y="1993174"/>
            <a:ext cx="359638" cy="357697"/>
            <a:chOff x="1776034" y="1447651"/>
            <a:chExt cx="359638" cy="357697"/>
          </a:xfrm>
        </p:grpSpPr>
        <p:sp>
          <p:nvSpPr>
            <p:cNvPr id="76" name="Google Shape;6643;p60">
              <a:extLst>
                <a:ext uri="{FF2B5EF4-FFF2-40B4-BE49-F238E27FC236}">
                  <a16:creationId xmlns:a16="http://schemas.microsoft.com/office/drawing/2014/main" id="{F4BD9033-4427-4D22-A44A-440E2DB9B6D3}"/>
                </a:ext>
              </a:extLst>
            </p:cNvPr>
            <p:cNvSpPr/>
            <p:nvPr/>
          </p:nvSpPr>
          <p:spPr>
            <a:xfrm>
              <a:off x="1776034" y="1679326"/>
              <a:ext cx="359638" cy="126022"/>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644;p60">
              <a:extLst>
                <a:ext uri="{FF2B5EF4-FFF2-40B4-BE49-F238E27FC236}">
                  <a16:creationId xmlns:a16="http://schemas.microsoft.com/office/drawing/2014/main" id="{4823B1B5-2E67-4065-B8D0-30FD26E8E915}"/>
                </a:ext>
              </a:extLst>
            </p:cNvPr>
            <p:cNvSpPr/>
            <p:nvPr/>
          </p:nvSpPr>
          <p:spPr>
            <a:xfrm>
              <a:off x="1912677" y="1447651"/>
              <a:ext cx="84364" cy="84364"/>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645;p60">
              <a:extLst>
                <a:ext uri="{FF2B5EF4-FFF2-40B4-BE49-F238E27FC236}">
                  <a16:creationId xmlns:a16="http://schemas.microsoft.com/office/drawing/2014/main" id="{42458684-ABA6-4853-9F32-FC4456873BB6}"/>
                </a:ext>
              </a:extLst>
            </p:cNvPr>
            <p:cNvSpPr/>
            <p:nvPr/>
          </p:nvSpPr>
          <p:spPr>
            <a:xfrm>
              <a:off x="1870988" y="1553306"/>
              <a:ext cx="167712" cy="147375"/>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387;p29">
            <a:extLst>
              <a:ext uri="{FF2B5EF4-FFF2-40B4-BE49-F238E27FC236}">
                <a16:creationId xmlns:a16="http://schemas.microsoft.com/office/drawing/2014/main" id="{34A625FE-9ADE-7C3C-1296-ED80063DFA2D}"/>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9BEEA6AB-A336-5666-94DC-9968BE8A2829}"/>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372F4682-2387-277A-AA33-CB646FEF9623}"/>
                </a:ext>
              </a:extLst>
            </p:cNvPr>
            <p:cNvSpPr/>
            <p:nvPr/>
          </p:nvSpPr>
          <p:spPr>
            <a:xfrm>
              <a:off x="2323109"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B2097A7B-CA70-8ABA-6082-9D98F7CF671E}"/>
                </a:ext>
              </a:extLst>
            </p:cNvPr>
            <p:cNvSpPr/>
            <p:nvPr/>
          </p:nvSpPr>
          <p:spPr>
            <a:xfrm>
              <a:off x="2615200"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E0F82A53-77CF-5953-05A8-52A45FDDA1B7}"/>
                </a:ext>
              </a:extLst>
            </p:cNvPr>
            <p:cNvSpPr/>
            <p:nvPr/>
          </p:nvSpPr>
          <p:spPr>
            <a:xfrm>
              <a:off x="2907292"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7EA6FDB8-16DE-4383-2D96-95D5379D0BF9}"/>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D3252C4D-6C0F-E5B8-C451-A7AB3EEDFC67}"/>
                </a:ext>
              </a:extLst>
            </p:cNvPr>
            <p:cNvSpPr/>
            <p:nvPr/>
          </p:nvSpPr>
          <p:spPr>
            <a:xfrm>
              <a:off x="3491476"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F33B5D02-8E80-D9B0-636D-90DF9468B7F5}"/>
                </a:ext>
              </a:extLst>
            </p:cNvPr>
            <p:cNvSpPr/>
            <p:nvPr/>
          </p:nvSpPr>
          <p:spPr>
            <a:xfrm>
              <a:off x="3783567"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F5A44B25-2A0C-8AC7-D3D3-9C5FDE754812}"/>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004CE466-2C9B-DB33-5A91-408FF357D0D3}"/>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3460021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9">
                                            <p:txEl>
                                              <p:pRg st="0" end="0"/>
                                            </p:txEl>
                                          </p:spTgt>
                                        </p:tgtEl>
                                        <p:attrNameLst>
                                          <p:attrName>style.visibility</p:attrName>
                                        </p:attrNameLst>
                                      </p:cBhvr>
                                      <p:to>
                                        <p:strVal val="visible"/>
                                      </p:to>
                                    </p:set>
                                    <p:animEffect transition="in" filter="fade">
                                      <p:cBhvr>
                                        <p:cTn id="15" dur="500"/>
                                        <p:tgtEl>
                                          <p:spTgt spid="45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59">
                                            <p:txEl>
                                              <p:pRg st="1" end="1"/>
                                            </p:txEl>
                                          </p:spTgt>
                                        </p:tgtEl>
                                        <p:attrNameLst>
                                          <p:attrName>style.visibility</p:attrName>
                                        </p:attrNameLst>
                                      </p:cBhvr>
                                      <p:to>
                                        <p:strVal val="visible"/>
                                      </p:to>
                                    </p:set>
                                    <p:animEffect transition="in" filter="fade">
                                      <p:cBhvr>
                                        <p:cTn id="20" dur="500"/>
                                        <p:tgtEl>
                                          <p:spTgt spid="4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 grpId="0" build="p"/>
      <p:bldP spid="46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34" name="Google Shape;234;p24"/>
          <p:cNvSpPr txBox="1">
            <a:spLocks noGrp="1"/>
          </p:cNvSpPr>
          <p:nvPr>
            <p:ph type="ctrTitle"/>
          </p:nvPr>
        </p:nvSpPr>
        <p:spPr>
          <a:xfrm>
            <a:off x="529186" y="1518900"/>
            <a:ext cx="8079134" cy="2105700"/>
          </a:xfrm>
          <a:prstGeom prst="rect">
            <a:avLst/>
          </a:prstGeom>
        </p:spPr>
        <p:txBody>
          <a:bodyPr spcFirstLastPara="1" wrap="square" lIns="91425" tIns="91425" rIns="91425" bIns="91425" anchor="b" anchorCtr="0">
            <a:noAutofit/>
          </a:bodyPr>
          <a:lstStyle/>
          <a:p>
            <a:r>
              <a:rPr lang="en" err="1"/>
              <a:t>Vielen</a:t>
            </a:r>
            <a:r>
              <a:rPr lang="en"/>
              <a:t> Dank für </a:t>
            </a:r>
            <a:r>
              <a:rPr lang="en" err="1"/>
              <a:t>eure</a:t>
            </a:r>
            <a:r>
              <a:rPr lang="en"/>
              <a:t> </a:t>
            </a:r>
            <a:r>
              <a:rPr lang="en" err="1"/>
              <a:t>Aufmerksamkeit</a:t>
            </a:r>
            <a:endParaRPr lang="de-DE" err="1"/>
          </a:p>
        </p:txBody>
      </p:sp>
      <p:sp>
        <p:nvSpPr>
          <p:cNvPr id="3" name="Untertitel 2">
            <a:extLst>
              <a:ext uri="{FF2B5EF4-FFF2-40B4-BE49-F238E27FC236}">
                <a16:creationId xmlns:a16="http://schemas.microsoft.com/office/drawing/2014/main" id="{6336B3C7-D7C1-4E66-870F-3B5F8BF2A769}"/>
              </a:ext>
            </a:extLst>
          </p:cNvPr>
          <p:cNvSpPr>
            <a:spLocks noGrp="1"/>
          </p:cNvSpPr>
          <p:nvPr>
            <p:ph type="subTitle" idx="1"/>
          </p:nvPr>
        </p:nvSpPr>
        <p:spPr/>
        <p:txBody>
          <a:bodyPr/>
          <a:lstStyle/>
          <a:p>
            <a:endParaRPr lang="de-DE"/>
          </a:p>
        </p:txBody>
      </p:sp>
      <p:grpSp>
        <p:nvGrpSpPr>
          <p:cNvPr id="12" name="Google Shape;387;p29">
            <a:extLst>
              <a:ext uri="{FF2B5EF4-FFF2-40B4-BE49-F238E27FC236}">
                <a16:creationId xmlns:a16="http://schemas.microsoft.com/office/drawing/2014/main" id="{F3EFB394-F61E-CF28-F94F-B0F81F022E40}"/>
              </a:ext>
            </a:extLst>
          </p:cNvPr>
          <p:cNvGrpSpPr/>
          <p:nvPr/>
        </p:nvGrpSpPr>
        <p:grpSpPr>
          <a:xfrm>
            <a:off x="3492391" y="4705611"/>
            <a:ext cx="2161042" cy="116400"/>
            <a:chOff x="1738925" y="4718600"/>
            <a:chExt cx="2161042" cy="116400"/>
          </a:xfrm>
        </p:grpSpPr>
        <p:sp>
          <p:nvSpPr>
            <p:cNvPr id="4" name="Google Shape;388;p29">
              <a:hlinkClick r:id="" action="ppaction://noaction"/>
              <a:extLst>
                <a:ext uri="{FF2B5EF4-FFF2-40B4-BE49-F238E27FC236}">
                  <a16:creationId xmlns:a16="http://schemas.microsoft.com/office/drawing/2014/main" id="{23BE5F4D-AF82-5794-B9C6-FCDC56A5A1A0}"/>
                </a:ext>
              </a:extLst>
            </p:cNvPr>
            <p:cNvSpPr/>
            <p:nvPr/>
          </p:nvSpPr>
          <p:spPr>
            <a:xfrm>
              <a:off x="2031017"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89;p29">
              <a:hlinkClick r:id="" action="ppaction://noaction"/>
              <a:extLst>
                <a:ext uri="{FF2B5EF4-FFF2-40B4-BE49-F238E27FC236}">
                  <a16:creationId xmlns:a16="http://schemas.microsoft.com/office/drawing/2014/main" id="{E48BB083-AB8D-6D1E-7A60-08CD54AA2A5B}"/>
                </a:ext>
              </a:extLst>
            </p:cNvPr>
            <p:cNvSpPr/>
            <p:nvPr/>
          </p:nvSpPr>
          <p:spPr>
            <a:xfrm>
              <a:off x="2323109"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0;p29">
              <a:hlinkClick r:id="" action="ppaction://noaction"/>
              <a:extLst>
                <a:ext uri="{FF2B5EF4-FFF2-40B4-BE49-F238E27FC236}">
                  <a16:creationId xmlns:a16="http://schemas.microsoft.com/office/drawing/2014/main" id="{0468E401-51D9-6473-9E83-78EE09F9345D}"/>
                </a:ext>
              </a:extLst>
            </p:cNvPr>
            <p:cNvSpPr/>
            <p:nvPr/>
          </p:nvSpPr>
          <p:spPr>
            <a:xfrm>
              <a:off x="2615200"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1;p29">
              <a:hlinkClick r:id="" action="ppaction://noaction"/>
              <a:extLst>
                <a:ext uri="{FF2B5EF4-FFF2-40B4-BE49-F238E27FC236}">
                  <a16:creationId xmlns:a16="http://schemas.microsoft.com/office/drawing/2014/main" id="{BB5B7EFB-738C-8FC8-4010-9E69C1397716}"/>
                </a:ext>
              </a:extLst>
            </p:cNvPr>
            <p:cNvSpPr/>
            <p:nvPr/>
          </p:nvSpPr>
          <p:spPr>
            <a:xfrm>
              <a:off x="2907292"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2;p29">
              <a:hlinkClick r:id="" action="ppaction://noaction"/>
              <a:extLst>
                <a:ext uri="{FF2B5EF4-FFF2-40B4-BE49-F238E27FC236}">
                  <a16:creationId xmlns:a16="http://schemas.microsoft.com/office/drawing/2014/main" id="{0CBA052F-8B8B-E3B9-3788-93B03819DBCD}"/>
                </a:ext>
              </a:extLst>
            </p:cNvPr>
            <p:cNvSpPr/>
            <p:nvPr/>
          </p:nvSpPr>
          <p:spPr>
            <a:xfrm>
              <a:off x="3199384"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3;p29">
              <a:hlinkClick r:id="" action="ppaction://noaction"/>
              <a:extLst>
                <a:ext uri="{FF2B5EF4-FFF2-40B4-BE49-F238E27FC236}">
                  <a16:creationId xmlns:a16="http://schemas.microsoft.com/office/drawing/2014/main" id="{9137A465-7E58-8019-2DEB-8B12800AE918}"/>
                </a:ext>
              </a:extLst>
            </p:cNvPr>
            <p:cNvSpPr/>
            <p:nvPr/>
          </p:nvSpPr>
          <p:spPr>
            <a:xfrm>
              <a:off x="3491476"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4;p29">
              <a:hlinkClick r:id="" action="ppaction://noaction"/>
              <a:extLst>
                <a:ext uri="{FF2B5EF4-FFF2-40B4-BE49-F238E27FC236}">
                  <a16:creationId xmlns:a16="http://schemas.microsoft.com/office/drawing/2014/main" id="{2EA74016-EC64-ECB4-61A2-68E7BCE04B8C}"/>
                </a:ext>
              </a:extLst>
            </p:cNvPr>
            <p:cNvSpPr/>
            <p:nvPr/>
          </p:nvSpPr>
          <p:spPr>
            <a:xfrm>
              <a:off x="3783567"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407;p29">
              <a:hlinkClick r:id="" action="ppaction://noaction"/>
              <a:extLst>
                <a:ext uri="{FF2B5EF4-FFF2-40B4-BE49-F238E27FC236}">
                  <a16:creationId xmlns:a16="http://schemas.microsoft.com/office/drawing/2014/main" id="{0F826E3B-3C1E-2D16-9C6A-B141A99AFBC0}"/>
                </a:ext>
              </a:extLst>
            </p:cNvPr>
            <p:cNvSpPr/>
            <p:nvPr/>
          </p:nvSpPr>
          <p:spPr>
            <a:xfrm>
              <a:off x="1738925"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3" name="Textfeld 12">
            <a:extLst>
              <a:ext uri="{FF2B5EF4-FFF2-40B4-BE49-F238E27FC236}">
                <a16:creationId xmlns:a16="http://schemas.microsoft.com/office/drawing/2014/main" id="{090EBB23-7567-B62B-8C4E-E7005D256557}"/>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2981290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5" name="Google Shape;365;p2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Problemstellung</a:t>
            </a:r>
            <a:endParaRPr/>
          </a:p>
        </p:txBody>
      </p:sp>
      <p:grpSp>
        <p:nvGrpSpPr>
          <p:cNvPr id="29" name="Google Shape;5655;p57">
            <a:extLst>
              <a:ext uri="{FF2B5EF4-FFF2-40B4-BE49-F238E27FC236}">
                <a16:creationId xmlns:a16="http://schemas.microsoft.com/office/drawing/2014/main" id="{AB79C335-72C7-43B8-9A2E-A746B860FC86}"/>
              </a:ext>
            </a:extLst>
          </p:cNvPr>
          <p:cNvGrpSpPr/>
          <p:nvPr/>
        </p:nvGrpSpPr>
        <p:grpSpPr>
          <a:xfrm>
            <a:off x="4403091" y="308500"/>
            <a:ext cx="45719" cy="97525"/>
            <a:chOff x="4584850" y="4399275"/>
            <a:chExt cx="225875" cy="481825"/>
          </a:xfrm>
          <a:solidFill>
            <a:srgbClr val="538786"/>
          </a:solidFill>
        </p:grpSpPr>
        <p:sp>
          <p:nvSpPr>
            <p:cNvPr id="30" name="Google Shape;5656;p57">
              <a:extLst>
                <a:ext uri="{FF2B5EF4-FFF2-40B4-BE49-F238E27FC236}">
                  <a16:creationId xmlns:a16="http://schemas.microsoft.com/office/drawing/2014/main" id="{4E4C39F4-F084-4DF3-B364-FB50B82D2DA9}"/>
                </a:ext>
              </a:extLst>
            </p:cNvPr>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5657;p57">
              <a:extLst>
                <a:ext uri="{FF2B5EF4-FFF2-40B4-BE49-F238E27FC236}">
                  <a16:creationId xmlns:a16="http://schemas.microsoft.com/office/drawing/2014/main" id="{5A68531D-DFDE-4A24-877D-2B81EF29FE4E}"/>
                </a:ext>
              </a:extLst>
            </p:cNvPr>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 name="Google Shape;387;p29">
            <a:extLst>
              <a:ext uri="{FF2B5EF4-FFF2-40B4-BE49-F238E27FC236}">
                <a16:creationId xmlns:a16="http://schemas.microsoft.com/office/drawing/2014/main" id="{F751809C-BDDB-BC9A-3349-EBCEE3B54F55}"/>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8EEE257E-ED94-75EC-685D-5AA77F6D9846}"/>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C1C6C5F1-0605-E617-A066-E3C04705D9E5}"/>
                </a:ext>
              </a:extLst>
            </p:cNvPr>
            <p:cNvSpPr/>
            <p:nvPr/>
          </p:nvSpPr>
          <p:spPr>
            <a:xfrm>
              <a:off x="2323109"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FE132F06-4D98-FFEF-4BE0-E8F14DDE3353}"/>
                </a:ext>
              </a:extLst>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37DDE392-FB38-8031-68F4-0E6DD956462C}"/>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35B820E0-05A6-0E35-180D-CB2C23533E87}"/>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94C3B4B0-60F4-E2CD-9B1B-790E383CC4EC}"/>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3BD240AF-3ED6-050E-BF8F-9E27381DD6CF}"/>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CBBEEC98-4C1C-AEC2-3F1C-FCCADBC42704}"/>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04A50BD6-D3AE-CD58-CC5D-18BE5507A043}"/>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43"/>
          <p:cNvSpPr txBox="1">
            <a:spLocks noGrp="1"/>
          </p:cNvSpPr>
          <p:nvPr>
            <p:ph type="title"/>
          </p:nvPr>
        </p:nvSpPr>
        <p:spPr>
          <a:xfrm>
            <a:off x="2731630" y="889625"/>
            <a:ext cx="36807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960" name="Google Shape;960;p43"/>
          <p:cNvSpPr txBox="1">
            <a:spLocks noGrp="1"/>
          </p:cNvSpPr>
          <p:nvPr>
            <p:ph type="subTitle" idx="1"/>
          </p:nvPr>
        </p:nvSpPr>
        <p:spPr>
          <a:xfrm>
            <a:off x="2731599" y="1899375"/>
            <a:ext cx="36807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Barlow"/>
                <a:ea typeface="Barlow"/>
                <a:cs typeface="Barlow"/>
                <a:sym typeface="Barlow"/>
              </a:rPr>
              <a:t>Do you have any questions?</a:t>
            </a:r>
            <a:endParaRPr b="1">
              <a:latin typeface="Barlow"/>
              <a:ea typeface="Barlow"/>
              <a:cs typeface="Barlow"/>
              <a:sym typeface="Barlow"/>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961" name="Google Shape;961;p43"/>
          <p:cNvSpPr txBox="1"/>
          <p:nvPr/>
        </p:nvSpPr>
        <p:spPr>
          <a:xfrm>
            <a:off x="2496150" y="4125850"/>
            <a:ext cx="4151700" cy="36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Please keep this slide for attribution</a:t>
            </a:r>
            <a:endParaRPr sz="1200">
              <a:solidFill>
                <a:schemeClr val="dk1"/>
              </a:solidFill>
              <a:latin typeface="Barlow Medium"/>
              <a:ea typeface="Barlow Medium"/>
              <a:cs typeface="Barlow Medium"/>
              <a:sym typeface="Barlow Medium"/>
            </a:endParaRPr>
          </a:p>
        </p:txBody>
      </p:sp>
      <p:grpSp>
        <p:nvGrpSpPr>
          <p:cNvPr id="962" name="Google Shape;962;p43"/>
          <p:cNvGrpSpPr/>
          <p:nvPr/>
        </p:nvGrpSpPr>
        <p:grpSpPr>
          <a:xfrm>
            <a:off x="3582599" y="3176500"/>
            <a:ext cx="387681" cy="387661"/>
            <a:chOff x="266768" y="1721375"/>
            <a:chExt cx="397907" cy="397887"/>
          </a:xfrm>
        </p:grpSpPr>
        <p:sp>
          <p:nvSpPr>
            <p:cNvPr id="963" name="Google Shape;963;p4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43"/>
          <p:cNvGrpSpPr/>
          <p:nvPr/>
        </p:nvGrpSpPr>
        <p:grpSpPr>
          <a:xfrm>
            <a:off x="4641295" y="3176262"/>
            <a:ext cx="387661" cy="387661"/>
            <a:chOff x="1379798" y="1723250"/>
            <a:chExt cx="397887" cy="397887"/>
          </a:xfrm>
        </p:grpSpPr>
        <p:sp>
          <p:nvSpPr>
            <p:cNvPr id="966" name="Google Shape;966;p4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43"/>
          <p:cNvGrpSpPr/>
          <p:nvPr/>
        </p:nvGrpSpPr>
        <p:grpSpPr>
          <a:xfrm>
            <a:off x="4110255" y="3176262"/>
            <a:ext cx="387641" cy="387661"/>
            <a:chOff x="864491" y="1723250"/>
            <a:chExt cx="397866" cy="397887"/>
          </a:xfrm>
        </p:grpSpPr>
        <p:sp>
          <p:nvSpPr>
            <p:cNvPr id="971" name="Google Shape;971;p4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43"/>
          <p:cNvGrpSpPr/>
          <p:nvPr/>
        </p:nvGrpSpPr>
        <p:grpSpPr>
          <a:xfrm>
            <a:off x="5172357" y="3175610"/>
            <a:ext cx="388966" cy="388966"/>
            <a:chOff x="1190625" y="238125"/>
            <a:chExt cx="5235075" cy="5235075"/>
          </a:xfrm>
        </p:grpSpPr>
        <p:sp>
          <p:nvSpPr>
            <p:cNvPr id="975" name="Google Shape;975;p43"/>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3"/>
          <p:cNvGrpSpPr/>
          <p:nvPr/>
        </p:nvGrpSpPr>
        <p:grpSpPr>
          <a:xfrm>
            <a:off x="1738925" y="4718600"/>
            <a:ext cx="5666144" cy="116400"/>
            <a:chOff x="1738925" y="4718600"/>
            <a:chExt cx="5666144" cy="116400"/>
          </a:xfrm>
        </p:grpSpPr>
        <p:sp>
          <p:nvSpPr>
            <p:cNvPr id="978" name="Google Shape;978;p43">
              <a:hlinkClick r:id="rId3" action="ppaction://hlinksldjump"/>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79" name="Google Shape;979;p43">
              <a:hlinkClick r:id="rId4" action="ppaction://hlinksldjump"/>
            </p:cNvPr>
            <p:cNvSpPr/>
            <p:nvPr/>
          </p:nvSpPr>
          <p:spPr>
            <a:xfrm>
              <a:off x="2323109"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0" name="Google Shape;980;p43">
              <a:hlinkClick r:id="rId5" action="ppaction://hlinksldjump"/>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1" name="Google Shape;981;p43">
              <a:hlinkClick r:id="rId6" action="ppaction://hlinksldjump"/>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2" name="Google Shape;982;p43">
              <a:hlinkClick r:id="rId7" action="ppaction://hlinksldjump"/>
            </p:cNvPr>
            <p:cNvSpPr/>
            <p:nvPr/>
          </p:nvSpPr>
          <p:spPr>
            <a:xfrm>
              <a:off x="3199384"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3" name="Google Shape;983;p43">
              <a:hlinkClick r:id="rId8" action="ppaction://hlinksldjump"/>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4" name="Google Shape;984;p43">
              <a:hlinkClick r:id="rId9" action="ppaction://hlinksldjump"/>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5" name="Google Shape;985;p43">
              <a:hlinkClick r:id="rId10" action="ppaction://hlinksldjump"/>
            </p:cNvPr>
            <p:cNvSpPr/>
            <p:nvPr/>
          </p:nvSpPr>
          <p:spPr>
            <a:xfrm>
              <a:off x="4075659"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6" name="Google Shape;986;p43">
              <a:hlinkClick r:id="rId10" action="ppaction://hlinksldjump"/>
            </p:cNvPr>
            <p:cNvSpPr/>
            <p:nvPr/>
          </p:nvSpPr>
          <p:spPr>
            <a:xfrm>
              <a:off x="4367751"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7" name="Google Shape;987;p43">
              <a:hlinkClick r:id="rId11" action="ppaction://hlinksldjump"/>
            </p:cNvPr>
            <p:cNvSpPr/>
            <p:nvPr/>
          </p:nvSpPr>
          <p:spPr>
            <a:xfrm>
              <a:off x="4659843"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8" name="Google Shape;988;p43">
              <a:hlinkClick r:id="" action="ppaction://noaction"/>
            </p:cNvPr>
            <p:cNvSpPr/>
            <p:nvPr/>
          </p:nvSpPr>
          <p:spPr>
            <a:xfrm>
              <a:off x="4951934"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9" name="Google Shape;989;p43">
              <a:hlinkClick r:id="rId12" action="ppaction://hlinksldjump"/>
            </p:cNvPr>
            <p:cNvSpPr/>
            <p:nvPr/>
          </p:nvSpPr>
          <p:spPr>
            <a:xfrm>
              <a:off x="524402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0" name="Google Shape;990;p43">
              <a:hlinkClick r:id="" action="ppaction://noaction"/>
            </p:cNvPr>
            <p:cNvSpPr/>
            <p:nvPr/>
          </p:nvSpPr>
          <p:spPr>
            <a:xfrm>
              <a:off x="5536118"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1" name="Google Shape;991;p43">
              <a:hlinkClick r:id="" action="ppaction://noaction"/>
            </p:cNvPr>
            <p:cNvSpPr/>
            <p:nvPr/>
          </p:nvSpPr>
          <p:spPr>
            <a:xfrm>
              <a:off x="582821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2" name="Google Shape;992;p43">
              <a:hlinkClick r:id="" action="ppaction://noaction"/>
            </p:cNvPr>
            <p:cNvSpPr/>
            <p:nvPr/>
          </p:nvSpPr>
          <p:spPr>
            <a:xfrm>
              <a:off x="612030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3" name="Google Shape;993;p43">
              <a:hlinkClick r:id="" action="ppaction://noaction"/>
            </p:cNvPr>
            <p:cNvSpPr/>
            <p:nvPr/>
          </p:nvSpPr>
          <p:spPr>
            <a:xfrm>
              <a:off x="6412393"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4" name="Google Shape;994;p43">
              <a:hlinkClick r:id="" action="ppaction://noaction"/>
            </p:cNvPr>
            <p:cNvSpPr/>
            <p:nvPr/>
          </p:nvSpPr>
          <p:spPr>
            <a:xfrm>
              <a:off x="670448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5" name="Google Shape;995;p43">
              <a:hlinkClick r:id="" action="ppaction://noaction"/>
            </p:cNvPr>
            <p:cNvSpPr/>
            <p:nvPr/>
          </p:nvSpPr>
          <p:spPr>
            <a:xfrm>
              <a:off x="699657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6" name="Google Shape;996;p43">
              <a:hlinkClick r:id="rId10" action="ppaction://hlinksldjump"/>
            </p:cNvPr>
            <p:cNvSpPr/>
            <p:nvPr/>
          </p:nvSpPr>
          <p:spPr>
            <a:xfrm>
              <a:off x="7288669" y="4718600"/>
              <a:ext cx="116400" cy="1164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7" name="Google Shape;997;p43">
              <a:hlinkClick r:id="rId13" action="ppaction://hlinksldjump"/>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5" name="Google Shape;365;p2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Problemstellung</a:t>
            </a:r>
            <a:endParaRPr/>
          </a:p>
        </p:txBody>
      </p:sp>
      <p:grpSp>
        <p:nvGrpSpPr>
          <p:cNvPr id="29" name="Google Shape;5655;p57">
            <a:extLst>
              <a:ext uri="{FF2B5EF4-FFF2-40B4-BE49-F238E27FC236}">
                <a16:creationId xmlns:a16="http://schemas.microsoft.com/office/drawing/2014/main" id="{AB79C335-72C7-43B8-9A2E-A746B860FC86}"/>
              </a:ext>
            </a:extLst>
          </p:cNvPr>
          <p:cNvGrpSpPr/>
          <p:nvPr/>
        </p:nvGrpSpPr>
        <p:grpSpPr>
          <a:xfrm>
            <a:off x="3991449" y="1644894"/>
            <a:ext cx="869004" cy="1853711"/>
            <a:chOff x="4584850" y="4399275"/>
            <a:chExt cx="225875" cy="481825"/>
          </a:xfrm>
          <a:solidFill>
            <a:srgbClr val="538786"/>
          </a:solidFill>
        </p:grpSpPr>
        <p:sp>
          <p:nvSpPr>
            <p:cNvPr id="30" name="Google Shape;5656;p57">
              <a:extLst>
                <a:ext uri="{FF2B5EF4-FFF2-40B4-BE49-F238E27FC236}">
                  <a16:creationId xmlns:a16="http://schemas.microsoft.com/office/drawing/2014/main" id="{4E4C39F4-F084-4DF3-B364-FB50B82D2DA9}"/>
                </a:ext>
              </a:extLst>
            </p:cNvPr>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5657;p57">
              <a:extLst>
                <a:ext uri="{FF2B5EF4-FFF2-40B4-BE49-F238E27FC236}">
                  <a16:creationId xmlns:a16="http://schemas.microsoft.com/office/drawing/2014/main" id="{5A68531D-DFDE-4A24-877D-2B81EF29FE4E}"/>
                </a:ext>
              </a:extLst>
            </p:cNvPr>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 name="Textfeld 3">
            <a:extLst>
              <a:ext uri="{FF2B5EF4-FFF2-40B4-BE49-F238E27FC236}">
                <a16:creationId xmlns:a16="http://schemas.microsoft.com/office/drawing/2014/main" id="{793563C4-459D-478B-9580-5FB53AD844A4}"/>
              </a:ext>
            </a:extLst>
          </p:cNvPr>
          <p:cNvSpPr txBox="1"/>
          <p:nvPr/>
        </p:nvSpPr>
        <p:spPr>
          <a:xfrm>
            <a:off x="4087669" y="3544168"/>
            <a:ext cx="676273" cy="276999"/>
          </a:xfrm>
          <a:prstGeom prst="rect">
            <a:avLst/>
          </a:prstGeom>
          <a:noFill/>
        </p:spPr>
        <p:txBody>
          <a:bodyPr wrap="square" rtlCol="0">
            <a:spAutoFit/>
          </a:bodyPr>
          <a:lstStyle/>
          <a:p>
            <a:r>
              <a:rPr lang="de-DE" sz="1200" b="1">
                <a:latin typeface="Barlow Medium" panose="00000600000000000000" pitchFamily="2" charset="0"/>
              </a:rPr>
              <a:t>Dennis</a:t>
            </a:r>
          </a:p>
        </p:txBody>
      </p:sp>
      <p:grpSp>
        <p:nvGrpSpPr>
          <p:cNvPr id="12" name="Google Shape;387;p29">
            <a:extLst>
              <a:ext uri="{FF2B5EF4-FFF2-40B4-BE49-F238E27FC236}">
                <a16:creationId xmlns:a16="http://schemas.microsoft.com/office/drawing/2014/main" id="{2EB42698-9D05-CB61-B266-6FF7864CEFF2}"/>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B536EC89-E6C7-5DF9-D601-AA98181F9621}"/>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89;p29">
              <a:hlinkClick r:id="" action="ppaction://noaction"/>
              <a:extLst>
                <a:ext uri="{FF2B5EF4-FFF2-40B4-BE49-F238E27FC236}">
                  <a16:creationId xmlns:a16="http://schemas.microsoft.com/office/drawing/2014/main" id="{2D03FD9B-0486-A64C-794D-EDF357BB48AD}"/>
                </a:ext>
              </a:extLst>
            </p:cNvPr>
            <p:cNvSpPr/>
            <p:nvPr/>
          </p:nvSpPr>
          <p:spPr>
            <a:xfrm>
              <a:off x="2323109"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0;p29">
              <a:hlinkClick r:id="" action="ppaction://noaction"/>
              <a:extLst>
                <a:ext uri="{FF2B5EF4-FFF2-40B4-BE49-F238E27FC236}">
                  <a16:creationId xmlns:a16="http://schemas.microsoft.com/office/drawing/2014/main" id="{239B25C4-BEAE-1251-884D-42D7923497C8}"/>
                </a:ext>
              </a:extLst>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1;p29">
              <a:hlinkClick r:id="" action="ppaction://noaction"/>
              <a:extLst>
                <a:ext uri="{FF2B5EF4-FFF2-40B4-BE49-F238E27FC236}">
                  <a16:creationId xmlns:a16="http://schemas.microsoft.com/office/drawing/2014/main" id="{13A51EB8-B8D9-6740-4DA3-D856A2C6C536}"/>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2;p29">
              <a:hlinkClick r:id="" action="ppaction://noaction"/>
              <a:extLst>
                <a:ext uri="{FF2B5EF4-FFF2-40B4-BE49-F238E27FC236}">
                  <a16:creationId xmlns:a16="http://schemas.microsoft.com/office/drawing/2014/main" id="{D66BE51F-9B27-EF1A-2D7D-E32C18E94213}"/>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3;p29">
              <a:hlinkClick r:id="" action="ppaction://noaction"/>
              <a:extLst>
                <a:ext uri="{FF2B5EF4-FFF2-40B4-BE49-F238E27FC236}">
                  <a16:creationId xmlns:a16="http://schemas.microsoft.com/office/drawing/2014/main" id="{F4F7FA26-E378-37AC-CCBD-0FD62CBB41B6}"/>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4;p29">
              <a:hlinkClick r:id="" action="ppaction://noaction"/>
              <a:extLst>
                <a:ext uri="{FF2B5EF4-FFF2-40B4-BE49-F238E27FC236}">
                  <a16:creationId xmlns:a16="http://schemas.microsoft.com/office/drawing/2014/main" id="{60296386-B325-3D74-C80B-13AC3B754292}"/>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407;p29">
              <a:hlinkClick r:id="" action="ppaction://noaction"/>
              <a:extLst>
                <a:ext uri="{FF2B5EF4-FFF2-40B4-BE49-F238E27FC236}">
                  <a16:creationId xmlns:a16="http://schemas.microsoft.com/office/drawing/2014/main" id="{6EB2693E-A22D-250A-9E51-CF4E93EAD57B}"/>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3" name="Textfeld 12">
            <a:extLst>
              <a:ext uri="{FF2B5EF4-FFF2-40B4-BE49-F238E27FC236}">
                <a16:creationId xmlns:a16="http://schemas.microsoft.com/office/drawing/2014/main" id="{8B6D49AB-B8D9-09FB-7DA3-AE38EC60A50E}"/>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236151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5" name="Google Shape;365;p2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Problemstellung</a:t>
            </a:r>
            <a:endParaRPr/>
          </a:p>
        </p:txBody>
      </p:sp>
      <p:grpSp>
        <p:nvGrpSpPr>
          <p:cNvPr id="29" name="Google Shape;5655;p57">
            <a:extLst>
              <a:ext uri="{FF2B5EF4-FFF2-40B4-BE49-F238E27FC236}">
                <a16:creationId xmlns:a16="http://schemas.microsoft.com/office/drawing/2014/main" id="{AB79C335-72C7-43B8-9A2E-A746B860FC86}"/>
              </a:ext>
            </a:extLst>
          </p:cNvPr>
          <p:cNvGrpSpPr/>
          <p:nvPr/>
        </p:nvGrpSpPr>
        <p:grpSpPr>
          <a:xfrm>
            <a:off x="2823082" y="1644894"/>
            <a:ext cx="869004" cy="1853711"/>
            <a:chOff x="4584850" y="4399275"/>
            <a:chExt cx="225875" cy="481825"/>
          </a:xfrm>
          <a:solidFill>
            <a:srgbClr val="538786"/>
          </a:solidFill>
        </p:grpSpPr>
        <p:sp>
          <p:nvSpPr>
            <p:cNvPr id="30" name="Google Shape;5656;p57">
              <a:extLst>
                <a:ext uri="{FF2B5EF4-FFF2-40B4-BE49-F238E27FC236}">
                  <a16:creationId xmlns:a16="http://schemas.microsoft.com/office/drawing/2014/main" id="{4E4C39F4-F084-4DF3-B364-FB50B82D2DA9}"/>
                </a:ext>
              </a:extLst>
            </p:cNvPr>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5657;p57">
              <a:extLst>
                <a:ext uri="{FF2B5EF4-FFF2-40B4-BE49-F238E27FC236}">
                  <a16:creationId xmlns:a16="http://schemas.microsoft.com/office/drawing/2014/main" id="{5A68531D-DFDE-4A24-877D-2B81EF29FE4E}"/>
                </a:ext>
              </a:extLst>
            </p:cNvPr>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8" name="Google Shape;6243;p59">
            <a:extLst>
              <a:ext uri="{FF2B5EF4-FFF2-40B4-BE49-F238E27FC236}">
                <a16:creationId xmlns:a16="http://schemas.microsoft.com/office/drawing/2014/main" id="{62341560-996E-4A16-9171-652DE931A8BF}"/>
              </a:ext>
            </a:extLst>
          </p:cNvPr>
          <p:cNvSpPr/>
          <p:nvPr/>
        </p:nvSpPr>
        <p:spPr>
          <a:xfrm>
            <a:off x="6061555" y="1093925"/>
            <a:ext cx="818076" cy="820209"/>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feld 1">
            <a:extLst>
              <a:ext uri="{FF2B5EF4-FFF2-40B4-BE49-F238E27FC236}">
                <a16:creationId xmlns:a16="http://schemas.microsoft.com/office/drawing/2014/main" id="{8601DEBE-7EAF-4307-9AD8-1721E20FADAD}"/>
              </a:ext>
            </a:extLst>
          </p:cNvPr>
          <p:cNvSpPr txBox="1"/>
          <p:nvPr/>
        </p:nvSpPr>
        <p:spPr>
          <a:xfrm>
            <a:off x="6066588" y="1940847"/>
            <a:ext cx="813043" cy="276999"/>
          </a:xfrm>
          <a:prstGeom prst="rect">
            <a:avLst/>
          </a:prstGeom>
          <a:noFill/>
        </p:spPr>
        <p:txBody>
          <a:bodyPr wrap="none" rtlCol="0">
            <a:spAutoFit/>
          </a:bodyPr>
          <a:lstStyle/>
          <a:p>
            <a:r>
              <a:rPr lang="de-DE" sz="1200">
                <a:latin typeface="Barlow Medium" panose="00000600000000000000" pitchFamily="2" charset="0"/>
              </a:rPr>
              <a:t>Kraftklub</a:t>
            </a:r>
          </a:p>
        </p:txBody>
      </p:sp>
      <p:grpSp>
        <p:nvGrpSpPr>
          <p:cNvPr id="32" name="Google Shape;5433;p57">
            <a:extLst>
              <a:ext uri="{FF2B5EF4-FFF2-40B4-BE49-F238E27FC236}">
                <a16:creationId xmlns:a16="http://schemas.microsoft.com/office/drawing/2014/main" id="{C98CD571-AD97-4CB4-89EC-C95523128001}"/>
              </a:ext>
            </a:extLst>
          </p:cNvPr>
          <p:cNvGrpSpPr/>
          <p:nvPr/>
        </p:nvGrpSpPr>
        <p:grpSpPr>
          <a:xfrm>
            <a:off x="5053660" y="2561219"/>
            <a:ext cx="461540" cy="455514"/>
            <a:chOff x="6232000" y="1435050"/>
            <a:chExt cx="488225" cy="481850"/>
          </a:xfrm>
          <a:solidFill>
            <a:srgbClr val="538786"/>
          </a:solidFill>
        </p:grpSpPr>
        <p:sp>
          <p:nvSpPr>
            <p:cNvPr id="33" name="Google Shape;5434;p57">
              <a:extLst>
                <a:ext uri="{FF2B5EF4-FFF2-40B4-BE49-F238E27FC236}">
                  <a16:creationId xmlns:a16="http://schemas.microsoft.com/office/drawing/2014/main" id="{8CC55421-30CC-4DBB-8D02-61670CAA3F78}"/>
                </a:ext>
              </a:extLst>
            </p:cNvPr>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5435;p57">
              <a:extLst>
                <a:ext uri="{FF2B5EF4-FFF2-40B4-BE49-F238E27FC236}">
                  <a16:creationId xmlns:a16="http://schemas.microsoft.com/office/drawing/2014/main" id="{22C9CE91-94EF-4FDB-BCCE-AC0ED95186B5}"/>
                </a:ext>
              </a:extLst>
            </p:cNvPr>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5436;p57">
              <a:extLst>
                <a:ext uri="{FF2B5EF4-FFF2-40B4-BE49-F238E27FC236}">
                  <a16:creationId xmlns:a16="http://schemas.microsoft.com/office/drawing/2014/main" id="{608B126A-0681-43F1-BA1E-4B0E58042B8D}"/>
                </a:ext>
              </a:extLst>
            </p:cNvPr>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5437;p57">
              <a:extLst>
                <a:ext uri="{FF2B5EF4-FFF2-40B4-BE49-F238E27FC236}">
                  <a16:creationId xmlns:a16="http://schemas.microsoft.com/office/drawing/2014/main" id="{3E98196C-CBD7-4908-BE0B-D02F0699968C}"/>
                </a:ext>
              </a:extLst>
            </p:cNvPr>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5438;p57">
              <a:extLst>
                <a:ext uri="{FF2B5EF4-FFF2-40B4-BE49-F238E27FC236}">
                  <a16:creationId xmlns:a16="http://schemas.microsoft.com/office/drawing/2014/main" id="{836510B2-044D-4608-9A18-784244BF3CD7}"/>
                </a:ext>
              </a:extLst>
            </p:cNvPr>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 name="Google Shape;5433;p57">
            <a:extLst>
              <a:ext uri="{FF2B5EF4-FFF2-40B4-BE49-F238E27FC236}">
                <a16:creationId xmlns:a16="http://schemas.microsoft.com/office/drawing/2014/main" id="{F36F2D7E-9103-457C-B0B2-62A03B7BD20B}"/>
              </a:ext>
            </a:extLst>
          </p:cNvPr>
          <p:cNvGrpSpPr/>
          <p:nvPr/>
        </p:nvGrpSpPr>
        <p:grpSpPr>
          <a:xfrm>
            <a:off x="5053660" y="3409221"/>
            <a:ext cx="461540" cy="455514"/>
            <a:chOff x="6232000" y="1435050"/>
            <a:chExt cx="488225" cy="481850"/>
          </a:xfrm>
          <a:solidFill>
            <a:srgbClr val="538786"/>
          </a:solidFill>
        </p:grpSpPr>
        <p:sp>
          <p:nvSpPr>
            <p:cNvPr id="39" name="Google Shape;5434;p57">
              <a:extLst>
                <a:ext uri="{FF2B5EF4-FFF2-40B4-BE49-F238E27FC236}">
                  <a16:creationId xmlns:a16="http://schemas.microsoft.com/office/drawing/2014/main" id="{9B7CEE68-2313-403A-8D4E-77FC981E5EDA}"/>
                </a:ext>
              </a:extLst>
            </p:cNvPr>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5435;p57">
              <a:extLst>
                <a:ext uri="{FF2B5EF4-FFF2-40B4-BE49-F238E27FC236}">
                  <a16:creationId xmlns:a16="http://schemas.microsoft.com/office/drawing/2014/main" id="{F7A048B7-F105-44D7-BEAF-15260B0DF414}"/>
                </a:ext>
              </a:extLst>
            </p:cNvPr>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 name="Google Shape;5436;p57">
              <a:extLst>
                <a:ext uri="{FF2B5EF4-FFF2-40B4-BE49-F238E27FC236}">
                  <a16:creationId xmlns:a16="http://schemas.microsoft.com/office/drawing/2014/main" id="{98A0C358-FA3C-4AC1-B8E4-BAAEA71F0421}"/>
                </a:ext>
              </a:extLst>
            </p:cNvPr>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5437;p57">
              <a:extLst>
                <a:ext uri="{FF2B5EF4-FFF2-40B4-BE49-F238E27FC236}">
                  <a16:creationId xmlns:a16="http://schemas.microsoft.com/office/drawing/2014/main" id="{814AF7B9-942D-4E01-A208-972437E71F83}"/>
                </a:ext>
              </a:extLst>
            </p:cNvPr>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 name="Google Shape;5438;p57">
              <a:extLst>
                <a:ext uri="{FF2B5EF4-FFF2-40B4-BE49-F238E27FC236}">
                  <a16:creationId xmlns:a16="http://schemas.microsoft.com/office/drawing/2014/main" id="{F824CAF7-2461-4FA7-8A3B-720F62B44011}"/>
                </a:ext>
              </a:extLst>
            </p:cNvPr>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 name="Google Shape;5433;p57">
            <a:extLst>
              <a:ext uri="{FF2B5EF4-FFF2-40B4-BE49-F238E27FC236}">
                <a16:creationId xmlns:a16="http://schemas.microsoft.com/office/drawing/2014/main" id="{7C139E76-63AD-4610-9D7E-12CB37D8817E}"/>
              </a:ext>
            </a:extLst>
          </p:cNvPr>
          <p:cNvGrpSpPr/>
          <p:nvPr/>
        </p:nvGrpSpPr>
        <p:grpSpPr>
          <a:xfrm>
            <a:off x="7288669" y="2558288"/>
            <a:ext cx="461540" cy="455514"/>
            <a:chOff x="6232000" y="1435050"/>
            <a:chExt cx="488225" cy="481850"/>
          </a:xfrm>
          <a:solidFill>
            <a:srgbClr val="538786"/>
          </a:solidFill>
        </p:grpSpPr>
        <p:sp>
          <p:nvSpPr>
            <p:cNvPr id="45" name="Google Shape;5434;p57">
              <a:extLst>
                <a:ext uri="{FF2B5EF4-FFF2-40B4-BE49-F238E27FC236}">
                  <a16:creationId xmlns:a16="http://schemas.microsoft.com/office/drawing/2014/main" id="{A31CAE7E-0D86-4493-92D4-860653EFE395}"/>
                </a:ext>
              </a:extLst>
            </p:cNvPr>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5435;p57">
              <a:extLst>
                <a:ext uri="{FF2B5EF4-FFF2-40B4-BE49-F238E27FC236}">
                  <a16:creationId xmlns:a16="http://schemas.microsoft.com/office/drawing/2014/main" id="{C8FFA010-1F0F-4AF2-ABFD-24C3B5E650B9}"/>
                </a:ext>
              </a:extLst>
            </p:cNvPr>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5436;p57">
              <a:extLst>
                <a:ext uri="{FF2B5EF4-FFF2-40B4-BE49-F238E27FC236}">
                  <a16:creationId xmlns:a16="http://schemas.microsoft.com/office/drawing/2014/main" id="{0A06F56D-FBDD-4E98-823A-54CDB0C857DB}"/>
                </a:ext>
              </a:extLst>
            </p:cNvPr>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5437;p57">
              <a:extLst>
                <a:ext uri="{FF2B5EF4-FFF2-40B4-BE49-F238E27FC236}">
                  <a16:creationId xmlns:a16="http://schemas.microsoft.com/office/drawing/2014/main" id="{8513DC88-2251-4846-BE4E-6C4644652815}"/>
                </a:ext>
              </a:extLst>
            </p:cNvPr>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5438;p57">
              <a:extLst>
                <a:ext uri="{FF2B5EF4-FFF2-40B4-BE49-F238E27FC236}">
                  <a16:creationId xmlns:a16="http://schemas.microsoft.com/office/drawing/2014/main" id="{44037C4D-8AA3-49A7-A466-2ED2C442C7B4}"/>
                </a:ext>
              </a:extLst>
            </p:cNvPr>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 name="Google Shape;5433;p57">
            <a:extLst>
              <a:ext uri="{FF2B5EF4-FFF2-40B4-BE49-F238E27FC236}">
                <a16:creationId xmlns:a16="http://schemas.microsoft.com/office/drawing/2014/main" id="{CB512A6C-A642-41B2-A899-1E59BF181203}"/>
              </a:ext>
            </a:extLst>
          </p:cNvPr>
          <p:cNvGrpSpPr/>
          <p:nvPr/>
        </p:nvGrpSpPr>
        <p:grpSpPr>
          <a:xfrm>
            <a:off x="7288669" y="3406290"/>
            <a:ext cx="461540" cy="455514"/>
            <a:chOff x="6232000" y="1435050"/>
            <a:chExt cx="488225" cy="481850"/>
          </a:xfrm>
          <a:solidFill>
            <a:srgbClr val="538786"/>
          </a:solidFill>
        </p:grpSpPr>
        <p:sp>
          <p:nvSpPr>
            <p:cNvPr id="51" name="Google Shape;5434;p57">
              <a:extLst>
                <a:ext uri="{FF2B5EF4-FFF2-40B4-BE49-F238E27FC236}">
                  <a16:creationId xmlns:a16="http://schemas.microsoft.com/office/drawing/2014/main" id="{0A3EFCD6-39C3-4EC4-8BA5-C8786A76F91F}"/>
                </a:ext>
              </a:extLst>
            </p:cNvPr>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5435;p57">
              <a:extLst>
                <a:ext uri="{FF2B5EF4-FFF2-40B4-BE49-F238E27FC236}">
                  <a16:creationId xmlns:a16="http://schemas.microsoft.com/office/drawing/2014/main" id="{51BBC6FB-141A-4DDE-ABD0-F517CCC4D272}"/>
                </a:ext>
              </a:extLst>
            </p:cNvPr>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 name="Google Shape;5436;p57">
              <a:extLst>
                <a:ext uri="{FF2B5EF4-FFF2-40B4-BE49-F238E27FC236}">
                  <a16:creationId xmlns:a16="http://schemas.microsoft.com/office/drawing/2014/main" id="{B121C8BC-AA8A-4E14-B565-A7375778D5C1}"/>
                </a:ext>
              </a:extLst>
            </p:cNvPr>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 name="Google Shape;5437;p57">
              <a:extLst>
                <a:ext uri="{FF2B5EF4-FFF2-40B4-BE49-F238E27FC236}">
                  <a16:creationId xmlns:a16="http://schemas.microsoft.com/office/drawing/2014/main" id="{583F1497-EED9-4E33-BA2E-FAC706A79D97}"/>
                </a:ext>
              </a:extLst>
            </p:cNvPr>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 name="Google Shape;5438;p57">
              <a:extLst>
                <a:ext uri="{FF2B5EF4-FFF2-40B4-BE49-F238E27FC236}">
                  <a16:creationId xmlns:a16="http://schemas.microsoft.com/office/drawing/2014/main" id="{E85803EF-DCA3-4D34-B950-24464B29F225}"/>
                </a:ext>
              </a:extLst>
            </p:cNvPr>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5" name="Verbinder: gewinkelt 4">
            <a:extLst>
              <a:ext uri="{FF2B5EF4-FFF2-40B4-BE49-F238E27FC236}">
                <a16:creationId xmlns:a16="http://schemas.microsoft.com/office/drawing/2014/main" id="{57FE34C8-63C0-45C9-A314-83B28FA98956}"/>
              </a:ext>
            </a:extLst>
          </p:cNvPr>
          <p:cNvCxnSpPr>
            <a:endCxn id="2" idx="2"/>
          </p:cNvCxnSpPr>
          <p:nvPr/>
        </p:nvCxnSpPr>
        <p:spPr>
          <a:xfrm rot="5400000" flipH="1" flipV="1">
            <a:off x="5211715" y="2465179"/>
            <a:ext cx="1508727" cy="1014063"/>
          </a:xfrm>
          <a:prstGeom prst="bentConnector3">
            <a:avLst>
              <a:gd name="adj1" fmla="val 336"/>
            </a:avLst>
          </a:prstGeom>
          <a:ln>
            <a:solidFill>
              <a:srgbClr val="538786"/>
            </a:solidFill>
          </a:ln>
        </p:spPr>
        <p:style>
          <a:lnRef idx="1">
            <a:schemeClr val="dk1"/>
          </a:lnRef>
          <a:fillRef idx="0">
            <a:schemeClr val="dk1"/>
          </a:fillRef>
          <a:effectRef idx="0">
            <a:schemeClr val="dk1"/>
          </a:effectRef>
          <a:fontRef idx="minor">
            <a:schemeClr val="tx1"/>
          </a:fontRef>
        </p:style>
      </p:cxnSp>
      <p:cxnSp>
        <p:nvCxnSpPr>
          <p:cNvPr id="8" name="Verbinder: gewinkelt 7">
            <a:extLst>
              <a:ext uri="{FF2B5EF4-FFF2-40B4-BE49-F238E27FC236}">
                <a16:creationId xmlns:a16="http://schemas.microsoft.com/office/drawing/2014/main" id="{F58B1490-0EAA-4328-9B02-4604B15BB8B5}"/>
              </a:ext>
            </a:extLst>
          </p:cNvPr>
          <p:cNvCxnSpPr>
            <a:endCxn id="2" idx="2"/>
          </p:cNvCxnSpPr>
          <p:nvPr/>
        </p:nvCxnSpPr>
        <p:spPr>
          <a:xfrm flipV="1">
            <a:off x="5420051" y="2217846"/>
            <a:ext cx="1053059" cy="660725"/>
          </a:xfrm>
          <a:prstGeom prst="bentConnector2">
            <a:avLst/>
          </a:prstGeom>
          <a:ln>
            <a:solidFill>
              <a:srgbClr val="538786"/>
            </a:solidFill>
          </a:ln>
        </p:spPr>
        <p:style>
          <a:lnRef idx="1">
            <a:schemeClr val="accent1"/>
          </a:lnRef>
          <a:fillRef idx="0">
            <a:schemeClr val="accent1"/>
          </a:fillRef>
          <a:effectRef idx="0">
            <a:schemeClr val="accent1"/>
          </a:effectRef>
          <a:fontRef idx="minor">
            <a:schemeClr val="tx1"/>
          </a:fontRef>
        </p:style>
      </p:cxnSp>
      <p:cxnSp>
        <p:nvCxnSpPr>
          <p:cNvPr id="10" name="Verbinder: gewinkelt 9">
            <a:extLst>
              <a:ext uri="{FF2B5EF4-FFF2-40B4-BE49-F238E27FC236}">
                <a16:creationId xmlns:a16="http://schemas.microsoft.com/office/drawing/2014/main" id="{60A93C67-CEB7-4474-B84F-58A7AE7E2835}"/>
              </a:ext>
            </a:extLst>
          </p:cNvPr>
          <p:cNvCxnSpPr>
            <a:endCxn id="2" idx="2"/>
          </p:cNvCxnSpPr>
          <p:nvPr/>
        </p:nvCxnSpPr>
        <p:spPr>
          <a:xfrm rot="10800000">
            <a:off x="6473110" y="2217847"/>
            <a:ext cx="871358" cy="660725"/>
          </a:xfrm>
          <a:prstGeom prst="bentConnector2">
            <a:avLst/>
          </a:prstGeom>
          <a:ln>
            <a:solidFill>
              <a:srgbClr val="538786"/>
            </a:solidFill>
          </a:ln>
        </p:spPr>
        <p:style>
          <a:lnRef idx="1">
            <a:schemeClr val="accent1"/>
          </a:lnRef>
          <a:fillRef idx="0">
            <a:schemeClr val="accent1"/>
          </a:fillRef>
          <a:effectRef idx="0">
            <a:schemeClr val="accent1"/>
          </a:effectRef>
          <a:fontRef idx="minor">
            <a:schemeClr val="tx1"/>
          </a:fontRef>
        </p:style>
      </p:cxnSp>
      <p:cxnSp>
        <p:nvCxnSpPr>
          <p:cNvPr id="12" name="Verbinder: gewinkelt 11">
            <a:extLst>
              <a:ext uri="{FF2B5EF4-FFF2-40B4-BE49-F238E27FC236}">
                <a16:creationId xmlns:a16="http://schemas.microsoft.com/office/drawing/2014/main" id="{C85B700C-4534-4EC9-9AA2-523CB62B45A3}"/>
              </a:ext>
            </a:extLst>
          </p:cNvPr>
          <p:cNvCxnSpPr>
            <a:endCxn id="2" idx="2"/>
          </p:cNvCxnSpPr>
          <p:nvPr/>
        </p:nvCxnSpPr>
        <p:spPr>
          <a:xfrm rot="16200000" flipV="1">
            <a:off x="6150029" y="2540928"/>
            <a:ext cx="1517521" cy="871358"/>
          </a:xfrm>
          <a:prstGeom prst="bentConnector3">
            <a:avLst>
              <a:gd name="adj1" fmla="val 833"/>
            </a:avLst>
          </a:prstGeom>
          <a:ln>
            <a:solidFill>
              <a:srgbClr val="538786"/>
            </a:solidFill>
          </a:ln>
        </p:spPr>
        <p:style>
          <a:lnRef idx="1">
            <a:schemeClr val="accent1"/>
          </a:lnRef>
          <a:fillRef idx="0">
            <a:schemeClr val="accent1"/>
          </a:fillRef>
          <a:effectRef idx="0">
            <a:schemeClr val="accent1"/>
          </a:effectRef>
          <a:fontRef idx="minor">
            <a:schemeClr val="tx1"/>
          </a:fontRef>
        </p:style>
      </p:cxnSp>
      <p:grpSp>
        <p:nvGrpSpPr>
          <p:cNvPr id="16" name="Google Shape;387;p29">
            <a:extLst>
              <a:ext uri="{FF2B5EF4-FFF2-40B4-BE49-F238E27FC236}">
                <a16:creationId xmlns:a16="http://schemas.microsoft.com/office/drawing/2014/main" id="{0CBE0331-78FD-AD77-5D2A-6B23DC9506E6}"/>
              </a:ext>
            </a:extLst>
          </p:cNvPr>
          <p:cNvGrpSpPr/>
          <p:nvPr/>
        </p:nvGrpSpPr>
        <p:grpSpPr>
          <a:xfrm>
            <a:off x="3492391" y="4705611"/>
            <a:ext cx="2161042" cy="116400"/>
            <a:chOff x="1738925" y="4718600"/>
            <a:chExt cx="2161042" cy="116400"/>
          </a:xfrm>
        </p:grpSpPr>
        <p:sp>
          <p:nvSpPr>
            <p:cNvPr id="4" name="Google Shape;388;p29">
              <a:hlinkClick r:id="" action="ppaction://noaction"/>
              <a:extLst>
                <a:ext uri="{FF2B5EF4-FFF2-40B4-BE49-F238E27FC236}">
                  <a16:creationId xmlns:a16="http://schemas.microsoft.com/office/drawing/2014/main" id="{36EA3D71-404A-310D-3492-8606F312B07F}"/>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89;p29">
              <a:hlinkClick r:id="" action="ppaction://noaction"/>
              <a:extLst>
                <a:ext uri="{FF2B5EF4-FFF2-40B4-BE49-F238E27FC236}">
                  <a16:creationId xmlns:a16="http://schemas.microsoft.com/office/drawing/2014/main" id="{457E305C-09F3-5F9E-3322-8079A407B815}"/>
                </a:ext>
              </a:extLst>
            </p:cNvPr>
            <p:cNvSpPr/>
            <p:nvPr/>
          </p:nvSpPr>
          <p:spPr>
            <a:xfrm>
              <a:off x="2323109"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0;p29">
              <a:hlinkClick r:id="" action="ppaction://noaction"/>
              <a:extLst>
                <a:ext uri="{FF2B5EF4-FFF2-40B4-BE49-F238E27FC236}">
                  <a16:creationId xmlns:a16="http://schemas.microsoft.com/office/drawing/2014/main" id="{8A604250-90B3-F67C-F713-47FA586E72D4}"/>
                </a:ext>
              </a:extLst>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1;p29">
              <a:hlinkClick r:id="" action="ppaction://noaction"/>
              <a:extLst>
                <a:ext uri="{FF2B5EF4-FFF2-40B4-BE49-F238E27FC236}">
                  <a16:creationId xmlns:a16="http://schemas.microsoft.com/office/drawing/2014/main" id="{C99AFE18-D44F-8E66-7997-3BA6942271B8}"/>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392;p29">
              <a:hlinkClick r:id="" action="ppaction://noaction"/>
              <a:extLst>
                <a:ext uri="{FF2B5EF4-FFF2-40B4-BE49-F238E27FC236}">
                  <a16:creationId xmlns:a16="http://schemas.microsoft.com/office/drawing/2014/main" id="{336E4C33-EEEA-E74B-4DDF-6CFABBD1B068}"/>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 name="Google Shape;393;p29">
              <a:hlinkClick r:id="" action="ppaction://noaction"/>
              <a:extLst>
                <a:ext uri="{FF2B5EF4-FFF2-40B4-BE49-F238E27FC236}">
                  <a16:creationId xmlns:a16="http://schemas.microsoft.com/office/drawing/2014/main" id="{5154776D-CBBE-F2BA-144B-9243061B7F19}"/>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394;p29">
              <a:hlinkClick r:id="" action="ppaction://noaction"/>
              <a:extLst>
                <a:ext uri="{FF2B5EF4-FFF2-40B4-BE49-F238E27FC236}">
                  <a16:creationId xmlns:a16="http://schemas.microsoft.com/office/drawing/2014/main" id="{E89D8148-B1AF-4895-34FE-847BDAF632B0}"/>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 name="Google Shape;407;p29">
              <a:hlinkClick r:id="" action="ppaction://noaction"/>
              <a:extLst>
                <a:ext uri="{FF2B5EF4-FFF2-40B4-BE49-F238E27FC236}">
                  <a16:creationId xmlns:a16="http://schemas.microsoft.com/office/drawing/2014/main" id="{C00108F4-C6AE-E407-8E1B-2CD0B534343E}"/>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7" name="Textfeld 16">
            <a:extLst>
              <a:ext uri="{FF2B5EF4-FFF2-40B4-BE49-F238E27FC236}">
                <a16:creationId xmlns:a16="http://schemas.microsoft.com/office/drawing/2014/main" id="{A52DFEE5-FAE2-89B1-F1E6-EC3FE7E9423F}"/>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968196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5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75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5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75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5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5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75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5" name="Google Shape;365;p2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Problemstellung</a:t>
            </a:r>
            <a:endParaRPr/>
          </a:p>
        </p:txBody>
      </p:sp>
      <p:grpSp>
        <p:nvGrpSpPr>
          <p:cNvPr id="37" name="Google Shape;5655;p57">
            <a:extLst>
              <a:ext uri="{FF2B5EF4-FFF2-40B4-BE49-F238E27FC236}">
                <a16:creationId xmlns:a16="http://schemas.microsoft.com/office/drawing/2014/main" id="{2A2ACBE2-70A9-4DCD-83D9-5293AB2BD694}"/>
              </a:ext>
            </a:extLst>
          </p:cNvPr>
          <p:cNvGrpSpPr/>
          <p:nvPr/>
        </p:nvGrpSpPr>
        <p:grpSpPr>
          <a:xfrm>
            <a:off x="2614184" y="2020754"/>
            <a:ext cx="668288" cy="1425554"/>
            <a:chOff x="4584850" y="4399275"/>
            <a:chExt cx="225875" cy="481825"/>
          </a:xfrm>
          <a:solidFill>
            <a:srgbClr val="538786"/>
          </a:solidFill>
        </p:grpSpPr>
        <p:sp>
          <p:nvSpPr>
            <p:cNvPr id="38" name="Google Shape;5656;p57">
              <a:extLst>
                <a:ext uri="{FF2B5EF4-FFF2-40B4-BE49-F238E27FC236}">
                  <a16:creationId xmlns:a16="http://schemas.microsoft.com/office/drawing/2014/main" id="{59F759AB-229A-46C1-A858-C5B2B042772F}"/>
                </a:ext>
              </a:extLst>
            </p:cNvPr>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5657;p57">
              <a:extLst>
                <a:ext uri="{FF2B5EF4-FFF2-40B4-BE49-F238E27FC236}">
                  <a16:creationId xmlns:a16="http://schemas.microsoft.com/office/drawing/2014/main" id="{D5637E47-97C2-41A4-AA6F-F80BEBDE9C2A}"/>
                </a:ext>
              </a:extLst>
            </p:cNvPr>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 name="Google Shape;5655;p57">
            <a:extLst>
              <a:ext uri="{FF2B5EF4-FFF2-40B4-BE49-F238E27FC236}">
                <a16:creationId xmlns:a16="http://schemas.microsoft.com/office/drawing/2014/main" id="{7CE01F64-C36B-4981-90AF-9AE632348A25}"/>
              </a:ext>
            </a:extLst>
          </p:cNvPr>
          <p:cNvGrpSpPr/>
          <p:nvPr/>
        </p:nvGrpSpPr>
        <p:grpSpPr>
          <a:xfrm>
            <a:off x="5276322" y="2017812"/>
            <a:ext cx="668288" cy="1425555"/>
            <a:chOff x="4584850" y="4399275"/>
            <a:chExt cx="225875" cy="481825"/>
          </a:xfrm>
          <a:solidFill>
            <a:srgbClr val="538786"/>
          </a:solidFill>
        </p:grpSpPr>
        <p:sp>
          <p:nvSpPr>
            <p:cNvPr id="44" name="Google Shape;5656;p57">
              <a:extLst>
                <a:ext uri="{FF2B5EF4-FFF2-40B4-BE49-F238E27FC236}">
                  <a16:creationId xmlns:a16="http://schemas.microsoft.com/office/drawing/2014/main" id="{FF423C2F-F01B-45CF-BB81-783DA42DB469}"/>
                </a:ext>
              </a:extLst>
            </p:cNvPr>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grpFill/>
            <a:ln>
              <a:solidFill>
                <a:srgbClr val="5387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 name="Google Shape;5657;p57">
              <a:extLst>
                <a:ext uri="{FF2B5EF4-FFF2-40B4-BE49-F238E27FC236}">
                  <a16:creationId xmlns:a16="http://schemas.microsoft.com/office/drawing/2014/main" id="{096B1E33-062D-4A5F-8611-EA7E2FA63F33}"/>
                </a:ext>
              </a:extLst>
            </p:cNvPr>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grpFill/>
            <a:ln>
              <a:solidFill>
                <a:srgbClr val="5387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Rechteck 1">
            <a:extLst>
              <a:ext uri="{FF2B5EF4-FFF2-40B4-BE49-F238E27FC236}">
                <a16:creationId xmlns:a16="http://schemas.microsoft.com/office/drawing/2014/main" id="{BCF58F2F-A97C-4764-927A-3A9F56B3925C}"/>
              </a:ext>
            </a:extLst>
          </p:cNvPr>
          <p:cNvSpPr/>
          <p:nvPr/>
        </p:nvSpPr>
        <p:spPr>
          <a:xfrm>
            <a:off x="1738925" y="1397000"/>
            <a:ext cx="5666144" cy="2641600"/>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DE"/>
          </a:p>
        </p:txBody>
      </p:sp>
      <p:sp>
        <p:nvSpPr>
          <p:cNvPr id="47" name="Textfeld 46">
            <a:extLst>
              <a:ext uri="{FF2B5EF4-FFF2-40B4-BE49-F238E27FC236}">
                <a16:creationId xmlns:a16="http://schemas.microsoft.com/office/drawing/2014/main" id="{A5A35DDF-8F42-4AB1-AB7E-C5D62AD07CFE}"/>
              </a:ext>
            </a:extLst>
          </p:cNvPr>
          <p:cNvSpPr txBox="1"/>
          <p:nvPr/>
        </p:nvSpPr>
        <p:spPr>
          <a:xfrm>
            <a:off x="4019429" y="1397000"/>
            <a:ext cx="813043" cy="276999"/>
          </a:xfrm>
          <a:prstGeom prst="rect">
            <a:avLst/>
          </a:prstGeom>
          <a:noFill/>
        </p:spPr>
        <p:txBody>
          <a:bodyPr wrap="none" rtlCol="0">
            <a:spAutoFit/>
          </a:bodyPr>
          <a:lstStyle/>
          <a:p>
            <a:r>
              <a:rPr lang="de-DE" sz="1200">
                <a:latin typeface="Barlow Medium" panose="00000600000000000000" pitchFamily="2" charset="0"/>
              </a:rPr>
              <a:t>Kraftklub</a:t>
            </a:r>
          </a:p>
        </p:txBody>
      </p:sp>
      <p:sp>
        <p:nvSpPr>
          <p:cNvPr id="48" name="Google Shape;5787;p58">
            <a:extLst>
              <a:ext uri="{FF2B5EF4-FFF2-40B4-BE49-F238E27FC236}">
                <a16:creationId xmlns:a16="http://schemas.microsoft.com/office/drawing/2014/main" id="{C3DCC415-23DE-4068-956F-E0C0DDB06E60}"/>
              </a:ext>
            </a:extLst>
          </p:cNvPr>
          <p:cNvSpPr/>
          <p:nvPr/>
        </p:nvSpPr>
        <p:spPr>
          <a:xfrm>
            <a:off x="3066449" y="1802573"/>
            <a:ext cx="265870" cy="269493"/>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5666;p57">
            <a:extLst>
              <a:ext uri="{FF2B5EF4-FFF2-40B4-BE49-F238E27FC236}">
                <a16:creationId xmlns:a16="http://schemas.microsoft.com/office/drawing/2014/main" id="{FEB4BF4F-8680-4700-A4F5-8DFF41E29610}"/>
              </a:ext>
            </a:extLst>
          </p:cNvPr>
          <p:cNvGrpSpPr/>
          <p:nvPr/>
        </p:nvGrpSpPr>
        <p:grpSpPr>
          <a:xfrm>
            <a:off x="4256323" y="2517046"/>
            <a:ext cx="339253" cy="339253"/>
            <a:chOff x="899850" y="4992125"/>
            <a:chExt cx="481825" cy="481825"/>
          </a:xfrm>
          <a:solidFill>
            <a:srgbClr val="538786"/>
          </a:solidFill>
        </p:grpSpPr>
        <p:sp>
          <p:nvSpPr>
            <p:cNvPr id="54" name="Google Shape;5667;p57">
              <a:extLst>
                <a:ext uri="{FF2B5EF4-FFF2-40B4-BE49-F238E27FC236}">
                  <a16:creationId xmlns:a16="http://schemas.microsoft.com/office/drawing/2014/main" id="{F58570B3-3D72-4462-B385-981392BE322C}"/>
                </a:ext>
              </a:extLst>
            </p:cNvPr>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 name="Google Shape;5668;p57">
              <a:extLst>
                <a:ext uri="{FF2B5EF4-FFF2-40B4-BE49-F238E27FC236}">
                  <a16:creationId xmlns:a16="http://schemas.microsoft.com/office/drawing/2014/main" id="{BE8497EC-1A65-4984-BFF9-22FB09C12CF0}"/>
                </a:ext>
              </a:extLst>
            </p:cNvPr>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 name="Google Shape;5669;p57">
              <a:extLst>
                <a:ext uri="{FF2B5EF4-FFF2-40B4-BE49-F238E27FC236}">
                  <a16:creationId xmlns:a16="http://schemas.microsoft.com/office/drawing/2014/main" id="{1A454A67-8DE6-4B4F-8EAC-C74B9C5D615F}"/>
                </a:ext>
              </a:extLst>
            </p:cNvPr>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 name="Google Shape;5787;p58">
            <a:extLst>
              <a:ext uri="{FF2B5EF4-FFF2-40B4-BE49-F238E27FC236}">
                <a16:creationId xmlns:a16="http://schemas.microsoft.com/office/drawing/2014/main" id="{1C91071C-9F5E-4F5C-88D6-511D1D508653}"/>
              </a:ext>
            </a:extLst>
          </p:cNvPr>
          <p:cNvSpPr/>
          <p:nvPr/>
        </p:nvSpPr>
        <p:spPr>
          <a:xfrm flipH="1">
            <a:off x="5199097" y="1809425"/>
            <a:ext cx="250599" cy="269493"/>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387;p29">
            <a:extLst>
              <a:ext uri="{FF2B5EF4-FFF2-40B4-BE49-F238E27FC236}">
                <a16:creationId xmlns:a16="http://schemas.microsoft.com/office/drawing/2014/main" id="{2EE11250-FF0A-7BA2-2F76-1E13273F181B}"/>
              </a:ext>
            </a:extLst>
          </p:cNvPr>
          <p:cNvGrpSpPr/>
          <p:nvPr/>
        </p:nvGrpSpPr>
        <p:grpSpPr>
          <a:xfrm>
            <a:off x="3492391" y="4705611"/>
            <a:ext cx="2161042" cy="116400"/>
            <a:chOff x="1738925" y="4718600"/>
            <a:chExt cx="2161042" cy="116400"/>
          </a:xfrm>
        </p:grpSpPr>
        <p:sp>
          <p:nvSpPr>
            <p:cNvPr id="4" name="Google Shape;388;p29">
              <a:hlinkClick r:id="" action="ppaction://noaction"/>
              <a:extLst>
                <a:ext uri="{FF2B5EF4-FFF2-40B4-BE49-F238E27FC236}">
                  <a16:creationId xmlns:a16="http://schemas.microsoft.com/office/drawing/2014/main" id="{793409F1-151D-BC66-EAF9-4A1FFF4589F7}"/>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89;p29">
              <a:hlinkClick r:id="" action="ppaction://noaction"/>
              <a:extLst>
                <a:ext uri="{FF2B5EF4-FFF2-40B4-BE49-F238E27FC236}">
                  <a16:creationId xmlns:a16="http://schemas.microsoft.com/office/drawing/2014/main" id="{6FBD98C4-B9DB-35DF-201A-DF8B4ED805D7}"/>
                </a:ext>
              </a:extLst>
            </p:cNvPr>
            <p:cNvSpPr/>
            <p:nvPr/>
          </p:nvSpPr>
          <p:spPr>
            <a:xfrm>
              <a:off x="2323109"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0;p29">
              <a:hlinkClick r:id="" action="ppaction://noaction"/>
              <a:extLst>
                <a:ext uri="{FF2B5EF4-FFF2-40B4-BE49-F238E27FC236}">
                  <a16:creationId xmlns:a16="http://schemas.microsoft.com/office/drawing/2014/main" id="{6BD619E6-2F46-84C3-DA8B-67B519EFD3B2}"/>
                </a:ext>
              </a:extLst>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1;p29">
              <a:hlinkClick r:id="" action="ppaction://noaction"/>
              <a:extLst>
                <a:ext uri="{FF2B5EF4-FFF2-40B4-BE49-F238E27FC236}">
                  <a16:creationId xmlns:a16="http://schemas.microsoft.com/office/drawing/2014/main" id="{C0B6089A-F804-65A7-FBBC-4037DE6524AF}"/>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2;p29">
              <a:hlinkClick r:id="" action="ppaction://noaction"/>
              <a:extLst>
                <a:ext uri="{FF2B5EF4-FFF2-40B4-BE49-F238E27FC236}">
                  <a16:creationId xmlns:a16="http://schemas.microsoft.com/office/drawing/2014/main" id="{088647E0-F0F7-7CD9-526D-ECFF1BF6B29C}"/>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3;p29">
              <a:hlinkClick r:id="" action="ppaction://noaction"/>
              <a:extLst>
                <a:ext uri="{FF2B5EF4-FFF2-40B4-BE49-F238E27FC236}">
                  <a16:creationId xmlns:a16="http://schemas.microsoft.com/office/drawing/2014/main" id="{BDB4FD10-0F2C-4A25-C5C8-4556C343B37A}"/>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94;p29">
              <a:hlinkClick r:id="" action="ppaction://noaction"/>
              <a:extLst>
                <a:ext uri="{FF2B5EF4-FFF2-40B4-BE49-F238E27FC236}">
                  <a16:creationId xmlns:a16="http://schemas.microsoft.com/office/drawing/2014/main" id="{9560D259-DCB5-8ABE-E554-3EBF48C1FCF2}"/>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407;p29">
              <a:hlinkClick r:id="" action="ppaction://noaction"/>
              <a:extLst>
                <a:ext uri="{FF2B5EF4-FFF2-40B4-BE49-F238E27FC236}">
                  <a16:creationId xmlns:a16="http://schemas.microsoft.com/office/drawing/2014/main" id="{93AF7F83-04D3-C56E-EEC7-02060A68DE97}"/>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3" name="Textfeld 12">
            <a:extLst>
              <a:ext uri="{FF2B5EF4-FFF2-40B4-BE49-F238E27FC236}">
                <a16:creationId xmlns:a16="http://schemas.microsoft.com/office/drawing/2014/main" id="{D5EAD2BD-A5DF-BE1E-AAA1-54DF1D5DCA07}"/>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783881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48"/>
                                        </p:tgtEl>
                                      </p:cBhvr>
                                    </p:animEffect>
                                    <p:set>
                                      <p:cBhvr>
                                        <p:cTn id="17" dur="1" fill="hold">
                                          <p:stCondLst>
                                            <p:cond delay="499"/>
                                          </p:stCondLst>
                                        </p:cTn>
                                        <p:tgtEl>
                                          <p:spTgt spid="4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1000"/>
                                        <p:tgtEl>
                                          <p:spTgt spid="49"/>
                                        </p:tgtEl>
                                      </p:cBhvr>
                                    </p:animEffect>
                                    <p:anim calcmode="lin" valueType="num">
                                      <p:cBhvr>
                                        <p:cTn id="23" dur="1000" fill="hold"/>
                                        <p:tgtEl>
                                          <p:spTgt spid="49"/>
                                        </p:tgtEl>
                                        <p:attrNameLst>
                                          <p:attrName>ppt_x</p:attrName>
                                        </p:attrNameLst>
                                      </p:cBhvr>
                                      <p:tavLst>
                                        <p:tav tm="0">
                                          <p:val>
                                            <p:strVal val="#ppt_x"/>
                                          </p:val>
                                        </p:tav>
                                        <p:tav tm="100000">
                                          <p:val>
                                            <p:strVal val="#ppt_x"/>
                                          </p:val>
                                        </p:tav>
                                      </p:tavLst>
                                    </p:anim>
                                    <p:anim calcmode="lin" valueType="num">
                                      <p:cBhvr>
                                        <p:cTn id="2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49"/>
                                        </p:tgtEl>
                                      </p:cBhvr>
                                    </p:animEffect>
                                    <p:set>
                                      <p:cBhvr>
                                        <p:cTn id="29" dur="1" fill="hold">
                                          <p:stCondLst>
                                            <p:cond delay="499"/>
                                          </p:stCondLst>
                                        </p:cTn>
                                        <p:tgtEl>
                                          <p:spTgt spid="4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subTnLst>
                                    <p:set>
                                      <p:cBhvr override="childStyle">
                                        <p:cTn dur="1" fill="hold" display="0" masterRel="nextClick" afterEffect="1"/>
                                        <p:tgtEl>
                                          <p:spTgt spid="57"/>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7"/>
                                        </p:tgtEl>
                                      </p:cBhvr>
                                    </p:animEffect>
                                    <p:set>
                                      <p:cBhvr>
                                        <p:cTn id="39"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animBg="1"/>
      <p:bldP spid="48" grpId="1" animBg="1"/>
      <p:bldP spid="57" grpId="0" animBg="1"/>
      <p:bldP spid="5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5" name="Google Shape;365;p2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Problemstellung</a:t>
            </a:r>
            <a:endParaRPr/>
          </a:p>
        </p:txBody>
      </p:sp>
      <p:grpSp>
        <p:nvGrpSpPr>
          <p:cNvPr id="37" name="Google Shape;5655;p57">
            <a:extLst>
              <a:ext uri="{FF2B5EF4-FFF2-40B4-BE49-F238E27FC236}">
                <a16:creationId xmlns:a16="http://schemas.microsoft.com/office/drawing/2014/main" id="{2A2ACBE2-70A9-4DCD-83D9-5293AB2BD694}"/>
              </a:ext>
            </a:extLst>
          </p:cNvPr>
          <p:cNvGrpSpPr/>
          <p:nvPr/>
        </p:nvGrpSpPr>
        <p:grpSpPr>
          <a:xfrm>
            <a:off x="2614184" y="2020754"/>
            <a:ext cx="668288" cy="1425554"/>
            <a:chOff x="4584850" y="4399275"/>
            <a:chExt cx="225875" cy="481825"/>
          </a:xfrm>
          <a:solidFill>
            <a:srgbClr val="538786"/>
          </a:solidFill>
        </p:grpSpPr>
        <p:sp>
          <p:nvSpPr>
            <p:cNvPr id="38" name="Google Shape;5656;p57">
              <a:extLst>
                <a:ext uri="{FF2B5EF4-FFF2-40B4-BE49-F238E27FC236}">
                  <a16:creationId xmlns:a16="http://schemas.microsoft.com/office/drawing/2014/main" id="{59F759AB-229A-46C1-A858-C5B2B042772F}"/>
                </a:ext>
              </a:extLst>
            </p:cNvPr>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5657;p57">
              <a:extLst>
                <a:ext uri="{FF2B5EF4-FFF2-40B4-BE49-F238E27FC236}">
                  <a16:creationId xmlns:a16="http://schemas.microsoft.com/office/drawing/2014/main" id="{D5637E47-97C2-41A4-AA6F-F80BEBDE9C2A}"/>
                </a:ext>
              </a:extLst>
            </p:cNvPr>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 name="Google Shape;6243;p59">
            <a:extLst>
              <a:ext uri="{FF2B5EF4-FFF2-40B4-BE49-F238E27FC236}">
                <a16:creationId xmlns:a16="http://schemas.microsoft.com/office/drawing/2014/main" id="{9882EA34-DF2C-42D9-B8D1-403EA0722D14}"/>
              </a:ext>
            </a:extLst>
          </p:cNvPr>
          <p:cNvSpPr/>
          <p:nvPr/>
        </p:nvSpPr>
        <p:spPr>
          <a:xfrm>
            <a:off x="5763915" y="2047467"/>
            <a:ext cx="1068096" cy="1070881"/>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Textfeld 40">
            <a:extLst>
              <a:ext uri="{FF2B5EF4-FFF2-40B4-BE49-F238E27FC236}">
                <a16:creationId xmlns:a16="http://schemas.microsoft.com/office/drawing/2014/main" id="{8C1EACA4-DF1D-4BE8-9503-CB7E437D17D1}"/>
              </a:ext>
            </a:extLst>
          </p:cNvPr>
          <p:cNvSpPr txBox="1"/>
          <p:nvPr/>
        </p:nvSpPr>
        <p:spPr>
          <a:xfrm>
            <a:off x="5891442" y="3118348"/>
            <a:ext cx="813043" cy="276999"/>
          </a:xfrm>
          <a:prstGeom prst="rect">
            <a:avLst/>
          </a:prstGeom>
          <a:noFill/>
        </p:spPr>
        <p:txBody>
          <a:bodyPr wrap="square" rtlCol="0">
            <a:spAutoFit/>
          </a:bodyPr>
          <a:lstStyle/>
          <a:p>
            <a:r>
              <a:rPr lang="de-DE" sz="1200">
                <a:latin typeface="Barlow Medium" panose="00000600000000000000" pitchFamily="2" charset="0"/>
              </a:rPr>
              <a:t>Kraftklub</a:t>
            </a:r>
          </a:p>
        </p:txBody>
      </p:sp>
      <p:grpSp>
        <p:nvGrpSpPr>
          <p:cNvPr id="42" name="Google Shape;5384;p57">
            <a:extLst>
              <a:ext uri="{FF2B5EF4-FFF2-40B4-BE49-F238E27FC236}">
                <a16:creationId xmlns:a16="http://schemas.microsoft.com/office/drawing/2014/main" id="{47085A69-416C-44C6-9748-631A402D45C8}"/>
              </a:ext>
            </a:extLst>
          </p:cNvPr>
          <p:cNvGrpSpPr/>
          <p:nvPr/>
        </p:nvGrpSpPr>
        <p:grpSpPr>
          <a:xfrm>
            <a:off x="2778590" y="2462412"/>
            <a:ext cx="339253" cy="218676"/>
            <a:chOff x="1492675" y="1520750"/>
            <a:chExt cx="481825" cy="310575"/>
          </a:xfrm>
        </p:grpSpPr>
        <p:sp>
          <p:nvSpPr>
            <p:cNvPr id="46" name="Google Shape;5385;p57">
              <a:extLst>
                <a:ext uri="{FF2B5EF4-FFF2-40B4-BE49-F238E27FC236}">
                  <a16:creationId xmlns:a16="http://schemas.microsoft.com/office/drawing/2014/main" id="{BE81F3A8-78C3-4564-A459-5E933EEC8526}"/>
                </a:ext>
              </a:extLst>
            </p:cNvPr>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w="19050">
              <a:solidFill>
                <a:srgbClr val="5387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5386;p57">
              <a:extLst>
                <a:ext uri="{FF2B5EF4-FFF2-40B4-BE49-F238E27FC236}">
                  <a16:creationId xmlns:a16="http://schemas.microsoft.com/office/drawing/2014/main" id="{F8614E8C-2EAE-4B07-9155-D7C88A97932F}"/>
                </a:ext>
              </a:extLst>
            </p:cNvPr>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w="19050">
              <a:solidFill>
                <a:srgbClr val="5387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 name="Google Shape;387;p29">
            <a:extLst>
              <a:ext uri="{FF2B5EF4-FFF2-40B4-BE49-F238E27FC236}">
                <a16:creationId xmlns:a16="http://schemas.microsoft.com/office/drawing/2014/main" id="{EF1733E6-CD21-37E1-54D1-975375CD52E5}"/>
              </a:ext>
            </a:extLst>
          </p:cNvPr>
          <p:cNvGrpSpPr/>
          <p:nvPr/>
        </p:nvGrpSpPr>
        <p:grpSpPr>
          <a:xfrm>
            <a:off x="3492391" y="4705611"/>
            <a:ext cx="2161042" cy="116400"/>
            <a:chOff x="1738925" y="4718600"/>
            <a:chExt cx="2161042" cy="116400"/>
          </a:xfrm>
        </p:grpSpPr>
        <p:sp>
          <p:nvSpPr>
            <p:cNvPr id="3" name="Google Shape;388;p29">
              <a:hlinkClick r:id="" action="ppaction://noaction"/>
              <a:extLst>
                <a:ext uri="{FF2B5EF4-FFF2-40B4-BE49-F238E27FC236}">
                  <a16:creationId xmlns:a16="http://schemas.microsoft.com/office/drawing/2014/main" id="{6176C1DC-3EC9-1DA4-387B-74A154E226F7}"/>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89;p29">
              <a:hlinkClick r:id="" action="ppaction://noaction"/>
              <a:extLst>
                <a:ext uri="{FF2B5EF4-FFF2-40B4-BE49-F238E27FC236}">
                  <a16:creationId xmlns:a16="http://schemas.microsoft.com/office/drawing/2014/main" id="{0D540596-1BB2-F4B1-98C1-EDD6BCA831A4}"/>
                </a:ext>
              </a:extLst>
            </p:cNvPr>
            <p:cNvSpPr/>
            <p:nvPr/>
          </p:nvSpPr>
          <p:spPr>
            <a:xfrm>
              <a:off x="2323109"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90;p29">
              <a:hlinkClick r:id="" action="ppaction://noaction"/>
              <a:extLst>
                <a:ext uri="{FF2B5EF4-FFF2-40B4-BE49-F238E27FC236}">
                  <a16:creationId xmlns:a16="http://schemas.microsoft.com/office/drawing/2014/main" id="{BBA06160-0695-113C-E46C-BFB2E1F9BFBE}"/>
                </a:ext>
              </a:extLst>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1;p29">
              <a:hlinkClick r:id="" action="ppaction://noaction"/>
              <a:extLst>
                <a:ext uri="{FF2B5EF4-FFF2-40B4-BE49-F238E27FC236}">
                  <a16:creationId xmlns:a16="http://schemas.microsoft.com/office/drawing/2014/main" id="{35661258-E968-794E-A657-56D5DE75E226}"/>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392;p29">
              <a:hlinkClick r:id="" action="ppaction://noaction"/>
              <a:extLst>
                <a:ext uri="{FF2B5EF4-FFF2-40B4-BE49-F238E27FC236}">
                  <a16:creationId xmlns:a16="http://schemas.microsoft.com/office/drawing/2014/main" id="{EA5939A7-17AF-CEA1-0875-5D1D92CDCC0E}"/>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393;p29">
              <a:hlinkClick r:id="" action="ppaction://noaction"/>
              <a:extLst>
                <a:ext uri="{FF2B5EF4-FFF2-40B4-BE49-F238E27FC236}">
                  <a16:creationId xmlns:a16="http://schemas.microsoft.com/office/drawing/2014/main" id="{7D65C196-B7E8-EC90-CEE5-0EF71CDAADF4}"/>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394;p29">
              <a:hlinkClick r:id="" action="ppaction://noaction"/>
              <a:extLst>
                <a:ext uri="{FF2B5EF4-FFF2-40B4-BE49-F238E27FC236}">
                  <a16:creationId xmlns:a16="http://schemas.microsoft.com/office/drawing/2014/main" id="{4EF572E0-9F8A-B1EA-4097-B2FCF74AA130}"/>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407;p29">
              <a:hlinkClick r:id="" action="ppaction://noaction"/>
              <a:extLst>
                <a:ext uri="{FF2B5EF4-FFF2-40B4-BE49-F238E27FC236}">
                  <a16:creationId xmlns:a16="http://schemas.microsoft.com/office/drawing/2014/main" id="{C4B1B53D-DC07-B74C-213C-16860444CAD7}"/>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Textfeld 11">
            <a:extLst>
              <a:ext uri="{FF2B5EF4-FFF2-40B4-BE49-F238E27FC236}">
                <a16:creationId xmlns:a16="http://schemas.microsoft.com/office/drawing/2014/main" id="{8DC900B2-7D99-49CB-D9D8-234507EA3D77}"/>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1895195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0.01562 -0.00062 L 0.01562 -0.00062 L 0.14392 -0.00185 C 0.15694 -0.00216 0.15156 -0.00556 0.16805 -0.00833 L 0.18263 -0.01111 C 0.19045 -0.01481 0.20416 -0.02068 0.21267 -0.02654 C 0.22152 -0.03302 0.22326 -0.03549 0.2309 -0.04352 C 0.2335 -0.04969 0.23628 -0.05556 0.23819 -0.06296 C 0.23906 -0.06667 0.23958 -0.07068 0.24027 -0.07469 C 0.24132 -0.08549 0.24323 -0.0963 0.24027 -0.1071 C 0.23871 -0.11327 0.2302 -0.12562 0.22725 -0.12901 C 0.22274 -0.13426 0.21823 -0.1392 0.21336 -0.14321 C 0.21024 -0.14568 0.20711 -0.14722 0.20382 -0.14846 C 0.19305 -0.15309 0.19149 -0.15247 0.18055 -0.1537 C 0.17395 -0.15154 0.16701 -0.15123 0.16076 -0.14722 C 0.15729 -0.14506 0.15468 -0.13981 0.15208 -0.13549 C 0.14913 -0.13117 0.146 -0.12191 0.14479 -0.11605 C 0.14357 -0.11111 0.1427 -0.10556 0.14184 -0.10062 C 0.14062 -0.08333 0.14045 -0.08611 0.14253 -0.06173 C 0.14288 -0.0571 0.14357 -0.05247 0.14479 -0.04877 C 0.14496 -0.04753 0.15677 -0.0142 0.16007 -0.0071 C 0.1651 0.0037 0.18003 0.03364 0.18333 0.04877 C 0.18715 0.06543 0.18541 0.0571 0.18854 0.07346 C 0.18819 0.09012 0.18923 0.10741 0.18784 0.12407 C 0.18715 0.13025 0.18454 0.13519 0.18263 0.14074 C 0.17934 0.15093 0.1776 0.15494 0.17239 0.16296 C 0.17066 0.16574 0.16875 0.16852 0.16666 0.17068 C 0.16406 0.17315 0.16128 0.17438 0.1585 0.17593 C 0.1493 0.18025 0.1467 0.17994 0.1375 0.18117 C 0.13055 0.17809 0.12326 0.17778 0.11701 0.17191 C 0.11388 0.16914 0.10538 0.14907 0.10243 0.14198 C 0.10208 0.1392 0.10086 0.12315 0.10086 0.1213 C 0.10138 0.11389 0.10225 0.10617 0.10382 0.09938 C 0.10625 0.08858 0.11788 0.075 0.12135 0.07191 C 0.15104 0.04691 0.12725 0.06543 0.14687 0.05247 C 0.15052 0.05 0.15416 0.04691 0.15781 0.04475 C 0.175 0.03457 0.16319 0.04506 0.18194 0.03179 C 0.19791 0.02037 0.19114 0.02315 0.20607 0.00833 C 0.2085 0.00586 0.21145 0.00463 0.21406 0.00185 C 0.22395 -0.00772 0.23229 -0.01728 0.24027 -0.03179 C 0.24201 -0.03488 0.24392 -0.03735 0.24548 -0.04074 C 0.24791 -0.0463 0.24982 -0.0537 0.25121 -0.06019 C 0.2526 -0.06667 0.25347 -0.07346 0.25486 -0.07963 L 0.2585 -0.09537 C 0.26198 -0.12438 0.26059 -0.11975 0.2651 -0.14074 C 0.26527 -0.14167 0.26875 -0.15617 0.26944 -0.15772 C 0.27066 -0.15957 0.27239 -0.16019 0.27395 -0.16142 C 0.27951 -0.16698 0.27795 -0.16605 0.28333 -0.17068 C 0.28645 -0.17315 0.29132 -0.17654 0.29427 -0.1784 C 0.296 -0.17932 0.29774 -0.17994 0.29948 -0.18086 C 0.30121 -0.1821 0.30277 -0.18395 0.30451 -0.18488 C 0.30625 -0.1858 0.30798 -0.1858 0.30972 -0.18611 C 0.32309 -0.18981 0.31406 -0.18827 0.32864 -0.19012 C 0.32968 -0.19074 0.33055 -0.19228 0.33159 -0.19259 C 0.33437 -0.19383 0.34027 -0.19506 0.34027 -0.19506 C 0.35798 -0.19383 0.35052 -0.19383 0.36302 -0.19383 " pathEditMode="relative" ptsTypes="AAAAAAAAAAAAAAAAAAAAAAAAAAAAAAAAAAAAAAAAAAAAAAAAAAAAAAAA">
                                      <p:cBhvr>
                                        <p:cTn id="13" dur="2000" fill="hold"/>
                                        <p:tgtEl>
                                          <p:spTgt spid="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5" name="Google Shape;365;p2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Problemstellung</a:t>
            </a:r>
            <a:endParaRPr/>
          </a:p>
        </p:txBody>
      </p:sp>
      <p:grpSp>
        <p:nvGrpSpPr>
          <p:cNvPr id="37" name="Google Shape;5655;p57">
            <a:extLst>
              <a:ext uri="{FF2B5EF4-FFF2-40B4-BE49-F238E27FC236}">
                <a16:creationId xmlns:a16="http://schemas.microsoft.com/office/drawing/2014/main" id="{2A2ACBE2-70A9-4DCD-83D9-5293AB2BD694}"/>
              </a:ext>
            </a:extLst>
          </p:cNvPr>
          <p:cNvGrpSpPr/>
          <p:nvPr/>
        </p:nvGrpSpPr>
        <p:grpSpPr>
          <a:xfrm>
            <a:off x="-1498884" y="1968799"/>
            <a:ext cx="668288" cy="1425554"/>
            <a:chOff x="4584850" y="4399275"/>
            <a:chExt cx="225875" cy="481825"/>
          </a:xfrm>
          <a:solidFill>
            <a:srgbClr val="538786"/>
          </a:solidFill>
        </p:grpSpPr>
        <p:sp>
          <p:nvSpPr>
            <p:cNvPr id="38" name="Google Shape;5656;p57">
              <a:extLst>
                <a:ext uri="{FF2B5EF4-FFF2-40B4-BE49-F238E27FC236}">
                  <a16:creationId xmlns:a16="http://schemas.microsoft.com/office/drawing/2014/main" id="{59F759AB-229A-46C1-A858-C5B2B042772F}"/>
                </a:ext>
              </a:extLst>
            </p:cNvPr>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5657;p57">
              <a:extLst>
                <a:ext uri="{FF2B5EF4-FFF2-40B4-BE49-F238E27FC236}">
                  <a16:creationId xmlns:a16="http://schemas.microsoft.com/office/drawing/2014/main" id="{D5637E47-97C2-41A4-AA6F-F80BEBDE9C2A}"/>
                </a:ext>
              </a:extLst>
            </p:cNvPr>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 name="Google Shape;6243;p59">
            <a:extLst>
              <a:ext uri="{FF2B5EF4-FFF2-40B4-BE49-F238E27FC236}">
                <a16:creationId xmlns:a16="http://schemas.microsoft.com/office/drawing/2014/main" id="{9882EA34-DF2C-42D9-B8D1-403EA0722D14}"/>
              </a:ext>
            </a:extLst>
          </p:cNvPr>
          <p:cNvSpPr/>
          <p:nvPr/>
        </p:nvSpPr>
        <p:spPr>
          <a:xfrm>
            <a:off x="5763915" y="2047467"/>
            <a:ext cx="1068096" cy="1070881"/>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Textfeld 40">
            <a:extLst>
              <a:ext uri="{FF2B5EF4-FFF2-40B4-BE49-F238E27FC236}">
                <a16:creationId xmlns:a16="http://schemas.microsoft.com/office/drawing/2014/main" id="{8C1EACA4-DF1D-4BE8-9503-CB7E437D17D1}"/>
              </a:ext>
            </a:extLst>
          </p:cNvPr>
          <p:cNvSpPr txBox="1"/>
          <p:nvPr/>
        </p:nvSpPr>
        <p:spPr>
          <a:xfrm>
            <a:off x="5891442" y="3118348"/>
            <a:ext cx="813043" cy="276999"/>
          </a:xfrm>
          <a:prstGeom prst="rect">
            <a:avLst/>
          </a:prstGeom>
          <a:noFill/>
        </p:spPr>
        <p:txBody>
          <a:bodyPr wrap="square" rtlCol="0">
            <a:spAutoFit/>
          </a:bodyPr>
          <a:lstStyle/>
          <a:p>
            <a:r>
              <a:rPr lang="de-DE" sz="1200">
                <a:latin typeface="Barlow Medium" panose="00000600000000000000" pitchFamily="2" charset="0"/>
              </a:rPr>
              <a:t>Kraftklub</a:t>
            </a:r>
          </a:p>
        </p:txBody>
      </p:sp>
      <p:sp>
        <p:nvSpPr>
          <p:cNvPr id="6" name="Google Shape;6243;p59">
            <a:extLst>
              <a:ext uri="{FF2B5EF4-FFF2-40B4-BE49-F238E27FC236}">
                <a16:creationId xmlns:a16="http://schemas.microsoft.com/office/drawing/2014/main" id="{7C8048F5-3946-A05D-25EF-991DEF381901}"/>
              </a:ext>
            </a:extLst>
          </p:cNvPr>
          <p:cNvSpPr/>
          <p:nvPr/>
        </p:nvSpPr>
        <p:spPr>
          <a:xfrm>
            <a:off x="2327295" y="2039847"/>
            <a:ext cx="1068096" cy="1070881"/>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3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feld 6">
            <a:extLst>
              <a:ext uri="{FF2B5EF4-FFF2-40B4-BE49-F238E27FC236}">
                <a16:creationId xmlns:a16="http://schemas.microsoft.com/office/drawing/2014/main" id="{482D67F4-9A2F-CD65-4B69-605EC9451CDE}"/>
              </a:ext>
            </a:extLst>
          </p:cNvPr>
          <p:cNvSpPr txBox="1"/>
          <p:nvPr/>
        </p:nvSpPr>
        <p:spPr>
          <a:xfrm>
            <a:off x="2378622" y="3110728"/>
            <a:ext cx="1018783" cy="461665"/>
          </a:xfrm>
          <a:prstGeom prst="rect">
            <a:avLst/>
          </a:prstGeom>
          <a:noFill/>
        </p:spPr>
        <p:txBody>
          <a:bodyPr wrap="square" lIns="91440" tIns="45720" rIns="91440" bIns="45720" rtlCol="0" anchor="t">
            <a:spAutoFit/>
          </a:bodyPr>
          <a:lstStyle/>
          <a:p>
            <a:pPr algn="ctr"/>
            <a:r>
              <a:rPr lang="de-DE" sz="1200">
                <a:latin typeface="Barlow Medium"/>
              </a:rPr>
              <a:t>FS223</a:t>
            </a:r>
            <a:br>
              <a:rPr lang="de-DE" sz="1200">
                <a:latin typeface="Barlow Medium"/>
              </a:rPr>
            </a:br>
            <a:r>
              <a:rPr lang="de-DE" sz="1200">
                <a:latin typeface="Barlow Medium"/>
              </a:rPr>
              <a:t>GmbH &amp; Co</a:t>
            </a:r>
            <a:endParaRPr lang="de-DE"/>
          </a:p>
        </p:txBody>
      </p:sp>
      <p:sp>
        <p:nvSpPr>
          <p:cNvPr id="9" name="Rechteck 8">
            <a:extLst>
              <a:ext uri="{FF2B5EF4-FFF2-40B4-BE49-F238E27FC236}">
                <a16:creationId xmlns:a16="http://schemas.microsoft.com/office/drawing/2014/main" id="{A67A94F5-1960-064C-AFB7-F3181FB63215}"/>
              </a:ext>
            </a:extLst>
          </p:cNvPr>
          <p:cNvSpPr/>
          <p:nvPr/>
        </p:nvSpPr>
        <p:spPr>
          <a:xfrm>
            <a:off x="1738925" y="1397000"/>
            <a:ext cx="5666144" cy="2641600"/>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DE"/>
          </a:p>
        </p:txBody>
      </p:sp>
      <p:grpSp>
        <p:nvGrpSpPr>
          <p:cNvPr id="19" name="Google Shape;387;p29">
            <a:extLst>
              <a:ext uri="{FF2B5EF4-FFF2-40B4-BE49-F238E27FC236}">
                <a16:creationId xmlns:a16="http://schemas.microsoft.com/office/drawing/2014/main" id="{4DC6B5E8-89FC-66A0-DFF0-F1FFE26E20E8}"/>
              </a:ext>
            </a:extLst>
          </p:cNvPr>
          <p:cNvGrpSpPr/>
          <p:nvPr/>
        </p:nvGrpSpPr>
        <p:grpSpPr>
          <a:xfrm>
            <a:off x="3492391" y="4705611"/>
            <a:ext cx="2161042" cy="116400"/>
            <a:chOff x="1738925" y="4718600"/>
            <a:chExt cx="2161042" cy="116400"/>
          </a:xfrm>
        </p:grpSpPr>
        <p:sp>
          <p:nvSpPr>
            <p:cNvPr id="11" name="Google Shape;388;p29">
              <a:hlinkClick r:id="" action="ppaction://noaction"/>
              <a:extLst>
                <a:ext uri="{FF2B5EF4-FFF2-40B4-BE49-F238E27FC236}">
                  <a16:creationId xmlns:a16="http://schemas.microsoft.com/office/drawing/2014/main" id="{28C4B645-ECBD-1A28-F152-9347E0F5FA7A}"/>
                </a:ext>
              </a:extLst>
            </p:cNvPr>
            <p:cNvSpPr/>
            <p:nvPr/>
          </p:nvSpPr>
          <p:spPr>
            <a:xfrm>
              <a:off x="203101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389;p29">
              <a:hlinkClick r:id="" action="ppaction://noaction"/>
              <a:extLst>
                <a:ext uri="{FF2B5EF4-FFF2-40B4-BE49-F238E27FC236}">
                  <a16:creationId xmlns:a16="http://schemas.microsoft.com/office/drawing/2014/main" id="{E4717CEB-03B7-2507-B755-3E1DEF3EA1EC}"/>
                </a:ext>
              </a:extLst>
            </p:cNvPr>
            <p:cNvSpPr/>
            <p:nvPr/>
          </p:nvSpPr>
          <p:spPr>
            <a:xfrm>
              <a:off x="2323109" y="4718600"/>
              <a:ext cx="116400" cy="116400"/>
            </a:xfrm>
            <a:prstGeom prst="ellipse">
              <a:avLst/>
            </a:prstGeom>
            <a:solidFill>
              <a:srgbClr val="E6907D"/>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 name="Google Shape;390;p29">
              <a:hlinkClick r:id="" action="ppaction://noaction"/>
              <a:extLst>
                <a:ext uri="{FF2B5EF4-FFF2-40B4-BE49-F238E27FC236}">
                  <a16:creationId xmlns:a16="http://schemas.microsoft.com/office/drawing/2014/main" id="{B63E763A-58A1-AB61-92A6-0C6655CC8F8D}"/>
                </a:ext>
              </a:extLst>
            </p:cNvPr>
            <p:cNvSpPr/>
            <p:nvPr/>
          </p:nvSpPr>
          <p:spPr>
            <a:xfrm>
              <a:off x="2615200"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391;p29">
              <a:hlinkClick r:id="" action="ppaction://noaction"/>
              <a:extLst>
                <a:ext uri="{FF2B5EF4-FFF2-40B4-BE49-F238E27FC236}">
                  <a16:creationId xmlns:a16="http://schemas.microsoft.com/office/drawing/2014/main" id="{843BB1FE-7443-FA8E-0510-6E4DECA0EA2B}"/>
                </a:ext>
              </a:extLst>
            </p:cNvPr>
            <p:cNvSpPr/>
            <p:nvPr/>
          </p:nvSpPr>
          <p:spPr>
            <a:xfrm>
              <a:off x="2907292"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 name="Google Shape;392;p29">
              <a:hlinkClick r:id="" action="ppaction://noaction"/>
              <a:extLst>
                <a:ext uri="{FF2B5EF4-FFF2-40B4-BE49-F238E27FC236}">
                  <a16:creationId xmlns:a16="http://schemas.microsoft.com/office/drawing/2014/main" id="{E94F58BB-49C5-48D5-7441-6DF6323B2643}"/>
                </a:ext>
              </a:extLst>
            </p:cNvPr>
            <p:cNvSpPr/>
            <p:nvPr/>
          </p:nvSpPr>
          <p:spPr>
            <a:xfrm>
              <a:off x="3199384" y="4718600"/>
              <a:ext cx="116400" cy="116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 name="Google Shape;393;p29">
              <a:hlinkClick r:id="" action="ppaction://noaction"/>
              <a:extLst>
                <a:ext uri="{FF2B5EF4-FFF2-40B4-BE49-F238E27FC236}">
                  <a16:creationId xmlns:a16="http://schemas.microsoft.com/office/drawing/2014/main" id="{B8DF286E-59C1-F160-8CF3-2034EEBB20C2}"/>
                </a:ext>
              </a:extLst>
            </p:cNvPr>
            <p:cNvSpPr/>
            <p:nvPr/>
          </p:nvSpPr>
          <p:spPr>
            <a:xfrm>
              <a:off x="3491476"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 name="Google Shape;394;p29">
              <a:hlinkClick r:id="" action="ppaction://noaction"/>
              <a:extLst>
                <a:ext uri="{FF2B5EF4-FFF2-40B4-BE49-F238E27FC236}">
                  <a16:creationId xmlns:a16="http://schemas.microsoft.com/office/drawing/2014/main" id="{88F39D1A-EF6D-820C-95D5-6F2DF2332EB5}"/>
                </a:ext>
              </a:extLst>
            </p:cNvPr>
            <p:cNvSpPr/>
            <p:nvPr/>
          </p:nvSpPr>
          <p:spPr>
            <a:xfrm>
              <a:off x="3783567"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 name="Google Shape;407;p29">
              <a:hlinkClick r:id="" action="ppaction://noaction"/>
              <a:extLst>
                <a:ext uri="{FF2B5EF4-FFF2-40B4-BE49-F238E27FC236}">
                  <a16:creationId xmlns:a16="http://schemas.microsoft.com/office/drawing/2014/main" id="{222A32D5-89CA-9BE9-A85C-D8140267D46E}"/>
                </a:ext>
              </a:extLst>
            </p:cNvPr>
            <p:cNvSpPr/>
            <p:nvPr/>
          </p:nvSpPr>
          <p:spPr>
            <a:xfrm>
              <a:off x="1738925" y="4718600"/>
              <a:ext cx="116400" cy="1164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 name="Textfeld 2">
            <a:extLst>
              <a:ext uri="{FF2B5EF4-FFF2-40B4-BE49-F238E27FC236}">
                <a16:creationId xmlns:a16="http://schemas.microsoft.com/office/drawing/2014/main" id="{98AA22CB-E23E-DA81-2E04-C0013366C336}"/>
              </a:ext>
            </a:extLst>
          </p:cNvPr>
          <p:cNvSpPr txBox="1"/>
          <p:nvPr/>
        </p:nvSpPr>
        <p:spPr>
          <a:xfrm>
            <a:off x="309092" y="4632369"/>
            <a:ext cx="8546741" cy="261610"/>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a:solidFill>
                  <a:srgbClr val="000000">
                    <a:alpha val="50000"/>
                  </a:srgbClr>
                </a:solidFill>
                <a:latin typeface="Barlow Medium"/>
              </a:rPr>
              <a:t>16.05.2024                                                                                                                                                                                                                      Moritz, Riad, Robert, Chris</a:t>
            </a:r>
          </a:p>
        </p:txBody>
      </p:sp>
    </p:spTree>
    <p:extLst>
      <p:ext uri="{BB962C8B-B14F-4D97-AF65-F5344CB8AC3E}">
        <p14:creationId xmlns:p14="http://schemas.microsoft.com/office/powerpoint/2010/main" val="2008549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Quoting App Pitch Deck by Slidesgo">
  <a:themeElements>
    <a:clrScheme name="Simple Light">
      <a:dk1>
        <a:srgbClr val="24282A"/>
      </a:dk1>
      <a:lt1>
        <a:srgbClr val="F1E7D6"/>
      </a:lt1>
      <a:dk2>
        <a:srgbClr val="FCF6E7"/>
      </a:dk2>
      <a:lt2>
        <a:srgbClr val="EEBB90"/>
      </a:lt2>
      <a:accent1>
        <a:srgbClr val="E6907D"/>
      </a:accent1>
      <a:accent2>
        <a:srgbClr val="DD4F3D"/>
      </a:accent2>
      <a:accent3>
        <a:srgbClr val="BBC8BA"/>
      </a:accent3>
      <a:accent4>
        <a:srgbClr val="538786"/>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1500</Words>
  <Application>Microsoft Office PowerPoint</Application>
  <PresentationFormat>Bildschirmpräsentation (16:9)</PresentationFormat>
  <Paragraphs>163</Paragraphs>
  <Slides>40</Slides>
  <Notes>40</Notes>
  <HiddenSlides>0</HiddenSlides>
  <MMClips>0</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40</vt:i4>
      </vt:variant>
    </vt:vector>
  </HeadingPairs>
  <TitlesOfParts>
    <vt:vector size="52" baseType="lpstr">
      <vt:lpstr>Arial</vt:lpstr>
      <vt:lpstr>Barlow</vt:lpstr>
      <vt:lpstr>Barlow Medium</vt:lpstr>
      <vt:lpstr>Calibri</vt:lpstr>
      <vt:lpstr>Courier New</vt:lpstr>
      <vt:lpstr>Darker Grotesque</vt:lpstr>
      <vt:lpstr>Darker Grotesque Black</vt:lpstr>
      <vt:lpstr>Nunito Light</vt:lpstr>
      <vt:lpstr>Open Sans</vt:lpstr>
      <vt:lpstr>PT Sans</vt:lpstr>
      <vt:lpstr>Symbol</vt:lpstr>
      <vt:lpstr>Quoting App Pitch Deck by Slidesgo</vt:lpstr>
      <vt:lpstr>Kundenverwaltung</vt:lpstr>
      <vt:lpstr>Agenda</vt:lpstr>
      <vt:lpstr>Problemstellung</vt:lpstr>
      <vt:lpstr>Problemstellung</vt:lpstr>
      <vt:lpstr>Problemstellung</vt:lpstr>
      <vt:lpstr>Problemstellung</vt:lpstr>
      <vt:lpstr>Problemstellung</vt:lpstr>
      <vt:lpstr>Problemstellung</vt:lpstr>
      <vt:lpstr>Problemstellung</vt:lpstr>
      <vt:lpstr>Problemstellung</vt:lpstr>
      <vt:lpstr>Anforderungen</vt:lpstr>
      <vt:lpstr>Anforderungen</vt:lpstr>
      <vt:lpstr>Produkteinsatz</vt:lpstr>
      <vt:lpstr>Produkteinsatz</vt:lpstr>
      <vt:lpstr>Funktionale Anforderungen</vt:lpstr>
      <vt:lpstr>Softwarearchitektur</vt:lpstr>
      <vt:lpstr>PowerPoint-Präsentation</vt:lpstr>
      <vt:lpstr>PowerPoint-Präsentation</vt:lpstr>
      <vt:lpstr>PowerPoint-Präsentation</vt:lpstr>
      <vt:lpstr>PowerPoint-Präsentation</vt:lpstr>
      <vt:lpstr>Anwendungsfalldiagramm – User-Sicht</vt:lpstr>
      <vt:lpstr>PowerPoint-Präsentation</vt:lpstr>
      <vt:lpstr>Anwendungsfalldiagramm – Admin-Sicht</vt:lpstr>
      <vt:lpstr>PowerPoint-Präsentation</vt:lpstr>
      <vt:lpstr>Datenmodell</vt:lpstr>
      <vt:lpstr>Benutzerführung</vt:lpstr>
      <vt:lpstr>Benutzerführung</vt:lpstr>
      <vt:lpstr>Benutzerführung</vt:lpstr>
      <vt:lpstr>Benutzerführung</vt:lpstr>
      <vt:lpstr>Benutzerführung</vt:lpstr>
      <vt:lpstr>Qualitätskriterien</vt:lpstr>
      <vt:lpstr>Qualitätskriterien</vt:lpstr>
      <vt:lpstr>Qualitätskriterien</vt:lpstr>
      <vt:lpstr>Qualitätskriterien</vt:lpstr>
      <vt:lpstr>Qualitätskriterien</vt:lpstr>
      <vt:lpstr>Qualitätskriterien</vt:lpstr>
      <vt:lpstr>Testplan</vt:lpstr>
      <vt:lpstr>Testplan</vt:lpstr>
      <vt:lpstr>Vielen Dank für eure Aufmerksamkeit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Pflichtenheft Kursverwaltung</dc:title>
  <dc:creator>Moritz Dietmann</dc:creator>
  <cp:lastModifiedBy>Moritz Dietmann</cp:lastModifiedBy>
  <cp:revision>18</cp:revision>
  <dcterms:modified xsi:type="dcterms:W3CDTF">2024-05-17T08:06:11Z</dcterms:modified>
</cp:coreProperties>
</file>